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457" r:id="rId3"/>
    <p:sldId id="321" r:id="rId5"/>
    <p:sldId id="258" r:id="rId6"/>
    <p:sldId id="288" r:id="rId7"/>
    <p:sldId id="364" r:id="rId8"/>
    <p:sldId id="305" r:id="rId9"/>
    <p:sldId id="284" r:id="rId10"/>
    <p:sldId id="285" r:id="rId11"/>
    <p:sldId id="260" r:id="rId12"/>
    <p:sldId id="259" r:id="rId13"/>
    <p:sldId id="362" r:id="rId14"/>
    <p:sldId id="363" r:id="rId15"/>
    <p:sldId id="263" r:id="rId16"/>
    <p:sldId id="290" r:id="rId17"/>
    <p:sldId id="401" r:id="rId18"/>
    <p:sldId id="479" r:id="rId19"/>
    <p:sldId id="429" r:id="rId20"/>
    <p:sldId id="265" r:id="rId21"/>
    <p:sldId id="274" r:id="rId22"/>
    <p:sldId id="264" r:id="rId23"/>
    <p:sldId id="428" r:id="rId24"/>
    <p:sldId id="270" r:id="rId25"/>
    <p:sldId id="361" r:id="rId26"/>
  </p:sldIdLst>
  <p:sldSz cx="9144000" cy="5143500" type="screen16x9"/>
  <p:notesSz cx="6858000" cy="9144000"/>
  <p:embeddedFontLst>
    <p:embeddedFont>
      <p:font typeface="Merriweather Sans"/>
      <p:regular r:id="rId31"/>
    </p:embeddedFont>
    <p:embeddedFont>
      <p:font typeface="Bebas Neue" panose="020B0606020202050201"/>
      <p:regular r:id="rId32"/>
    </p:embeddedFont>
    <p:embeddedFont>
      <p:font typeface="Lato" panose="020F0502020204030203"/>
      <p:regular r:id="rId33"/>
    </p:embeddedFont>
    <p:embeddedFont>
      <p:font typeface="Arial Black" panose="020B0A04020102020204" pitchFamily="34" charset="0"/>
      <p:bold r:id="rId34"/>
    </p:embeddedFont>
    <p:embeddedFont>
      <p:font typeface="Arial Black" panose="020B0A04020102020204"/>
      <p:bold r:id="rId35"/>
    </p:embeddedFont>
    <p:embeddedFont>
      <p:font typeface="汉仪超粗黑简" panose="02010600000101010101" charset="-122"/>
      <p:regular r:id="rId36"/>
    </p:embeddedFont>
    <p:embeddedFont>
      <p:font typeface="Calibri" panose="020F0502020204030204"/>
      <p:regular r:id="rId37"/>
      <p:bold r:id="rId38"/>
      <p:italic r:id="rId39"/>
      <p:boldItalic r:id="rId40"/>
    </p:embeddedFont>
    <p:embeddedFont>
      <p:font typeface="微软雅黑" panose="020B0503020204020204" charset="-122"/>
      <p:regular r:id="rId41"/>
    </p:embeddedFont>
  </p:embeddedFontLst>
  <p:custDataLst>
    <p:tags r:id="rId4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awei" initials="H" lastIdx="5" clrIdx="0"/>
  <p:cmAuthor id="2" name="hp" initials="h" lastIdx="9" clrIdx="1"/>
  <p:cmAuthor id="3" name="macbookpro" initials="m" lastIdx="1" clrIdx="2"/>
  <p:cmAuthor id="4" name="18299" initials="1"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679A"/>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94665"/>
  </p:normalViewPr>
  <p:slideViewPr>
    <p:cSldViewPr snapToGrid="0" snapToObjects="1">
      <p:cViewPr varScale="1">
        <p:scale>
          <a:sx n="143" d="100"/>
          <a:sy n="143" d="100"/>
        </p:scale>
        <p:origin x="224" y="184"/>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16.xml"/><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notesMaster" Target="notesMasters/notesMaster1.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0"/>
        <p:cNvGrpSpPr/>
        <p:nvPr/>
      </p:nvGrpSpPr>
      <p:grpSpPr>
        <a:xfrm>
          <a:off x="0" y="0"/>
          <a:ext cx="0" cy="0"/>
          <a:chOff x="0" y="0"/>
          <a:chExt cx="0" cy="0"/>
        </a:xfrm>
      </p:grpSpPr>
      <p:sp>
        <p:nvSpPr>
          <p:cNvPr id="141" name="Google Shape;141;ge6042aa838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6042aa838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1"/>
        <p:cNvGrpSpPr/>
        <p:nvPr/>
      </p:nvGrpSpPr>
      <p:grpSpPr>
        <a:xfrm>
          <a:off x="0" y="0"/>
          <a:ext cx="0" cy="0"/>
          <a:chOff x="0" y="0"/>
          <a:chExt cx="0" cy="0"/>
        </a:xfrm>
      </p:grpSpPr>
      <p:sp>
        <p:nvSpPr>
          <p:cNvPr id="402" name="Google Shape;402;ge5e6172f8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5e6172f8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1"/>
        <p:cNvGrpSpPr/>
        <p:nvPr/>
      </p:nvGrpSpPr>
      <p:grpSpPr>
        <a:xfrm>
          <a:off x="0" y="0"/>
          <a:ext cx="0" cy="0"/>
          <a:chOff x="0" y="0"/>
          <a:chExt cx="0" cy="0"/>
        </a:xfrm>
      </p:grpSpPr>
      <p:sp>
        <p:nvSpPr>
          <p:cNvPr id="402" name="Google Shape;402;ge5e6172f8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5e6172f8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1"/>
        <p:cNvGrpSpPr/>
        <p:nvPr/>
      </p:nvGrpSpPr>
      <p:grpSpPr>
        <a:xfrm>
          <a:off x="0" y="0"/>
          <a:ext cx="0" cy="0"/>
          <a:chOff x="0" y="0"/>
          <a:chExt cx="0" cy="0"/>
        </a:xfrm>
      </p:grpSpPr>
      <p:sp>
        <p:nvSpPr>
          <p:cNvPr id="402" name="Google Shape;402;ge5e6172f8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5e6172f8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ge5e6172f8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e5e6172f8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1"/>
        <p:cNvGrpSpPr/>
        <p:nvPr/>
      </p:nvGrpSpPr>
      <p:grpSpPr>
        <a:xfrm>
          <a:off x="0" y="0"/>
          <a:ext cx="0" cy="0"/>
          <a:chOff x="0" y="0"/>
          <a:chExt cx="0" cy="0"/>
        </a:xfrm>
      </p:grpSpPr>
      <p:sp>
        <p:nvSpPr>
          <p:cNvPr id="402" name="Google Shape;402;ge5e6172f8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5e6172f8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59"/>
        <p:cNvGrpSpPr/>
        <p:nvPr/>
      </p:nvGrpSpPr>
      <p:grpSpPr>
        <a:xfrm>
          <a:off x="0" y="0"/>
          <a:ext cx="0" cy="0"/>
          <a:chOff x="0" y="0"/>
          <a:chExt cx="0" cy="0"/>
        </a:xfrm>
      </p:grpSpPr>
      <p:sp>
        <p:nvSpPr>
          <p:cNvPr id="660" name="Google Shape;660;ge5e6172f83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e5e6172f8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8"/>
        <p:cNvGrpSpPr/>
        <p:nvPr/>
      </p:nvGrpSpPr>
      <p:grpSpPr>
        <a:xfrm>
          <a:off x="0" y="0"/>
          <a:ext cx="0" cy="0"/>
          <a:chOff x="0" y="0"/>
          <a:chExt cx="0" cy="0"/>
        </a:xfrm>
      </p:grpSpPr>
      <p:sp>
        <p:nvSpPr>
          <p:cNvPr id="1049" name="Google Shape;1049;ge5feca4b19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e5feca4b19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6"/>
        <p:cNvGrpSpPr/>
        <p:nvPr/>
      </p:nvGrpSpPr>
      <p:grpSpPr>
        <a:xfrm>
          <a:off x="0" y="0"/>
          <a:ext cx="0" cy="0"/>
          <a:chOff x="0" y="0"/>
          <a:chExt cx="0" cy="0"/>
        </a:xfrm>
      </p:grpSpPr>
      <p:sp>
        <p:nvSpPr>
          <p:cNvPr id="637" name="Google Shape;637;ge5e6172f83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e5e6172f83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6"/>
        <p:cNvGrpSpPr/>
        <p:nvPr/>
      </p:nvGrpSpPr>
      <p:grpSpPr>
        <a:xfrm>
          <a:off x="0" y="0"/>
          <a:ext cx="0" cy="0"/>
          <a:chOff x="0" y="0"/>
          <a:chExt cx="0" cy="0"/>
        </a:xfrm>
      </p:grpSpPr>
      <p:sp>
        <p:nvSpPr>
          <p:cNvPr id="637" name="Google Shape;637;ge5e6172f83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e5e6172f83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08"/>
        <p:cNvGrpSpPr/>
        <p:nvPr/>
      </p:nvGrpSpPr>
      <p:grpSpPr>
        <a:xfrm>
          <a:off x="0" y="0"/>
          <a:ext cx="0" cy="0"/>
          <a:chOff x="0" y="0"/>
          <a:chExt cx="0" cy="0"/>
        </a:xfrm>
      </p:grpSpPr>
      <p:sp>
        <p:nvSpPr>
          <p:cNvPr id="909" name="Google Shape;909;ge5feca4b19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e5feca4b19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2"/>
        <p:cNvGrpSpPr/>
        <p:nvPr/>
      </p:nvGrpSpPr>
      <p:grpSpPr>
        <a:xfrm>
          <a:off x="0" y="0"/>
          <a:ext cx="0" cy="0"/>
          <a:chOff x="0" y="0"/>
          <a:chExt cx="0" cy="0"/>
        </a:xfrm>
      </p:grpSpPr>
      <p:sp>
        <p:nvSpPr>
          <p:cNvPr id="363" name="Google Shape;363;ge5feca4b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e5feca4b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30"/>
        <p:cNvGrpSpPr/>
        <p:nvPr/>
      </p:nvGrpSpPr>
      <p:grpSpPr>
        <a:xfrm>
          <a:off x="0" y="0"/>
          <a:ext cx="0" cy="0"/>
          <a:chOff x="0" y="0"/>
          <a:chExt cx="0" cy="0"/>
        </a:xfrm>
      </p:grpSpPr>
      <p:sp>
        <p:nvSpPr>
          <p:cNvPr id="1231" name="Google Shape;1231;ge5e6172f83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e5e6172f8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2"/>
        <p:cNvGrpSpPr/>
        <p:nvPr/>
      </p:nvGrpSpPr>
      <p:grpSpPr>
        <a:xfrm>
          <a:off x="0" y="0"/>
          <a:ext cx="0" cy="0"/>
          <a:chOff x="0" y="0"/>
          <a:chExt cx="0" cy="0"/>
        </a:xfrm>
      </p:grpSpPr>
      <p:sp>
        <p:nvSpPr>
          <p:cNvPr id="363" name="Google Shape;363;ge5feca4b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e5feca4b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2"/>
        <p:cNvGrpSpPr/>
        <p:nvPr/>
      </p:nvGrpSpPr>
      <p:grpSpPr>
        <a:xfrm>
          <a:off x="0" y="0"/>
          <a:ext cx="0" cy="0"/>
          <a:chOff x="0" y="0"/>
          <a:chExt cx="0" cy="0"/>
        </a:xfrm>
      </p:grpSpPr>
      <p:sp>
        <p:nvSpPr>
          <p:cNvPr id="363" name="Google Shape;363;ge5feca4b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e5feca4b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7"/>
        <p:cNvGrpSpPr/>
        <p:nvPr/>
      </p:nvGrpSpPr>
      <p:grpSpPr>
        <a:xfrm>
          <a:off x="0" y="0"/>
          <a:ext cx="0" cy="0"/>
          <a:chOff x="0" y="0"/>
          <a:chExt cx="0" cy="0"/>
        </a:xfrm>
      </p:grpSpPr>
      <p:sp>
        <p:nvSpPr>
          <p:cNvPr id="518" name="Google Shape;518;ge5e6172f8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e5e6172f8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7"/>
        <p:cNvGrpSpPr/>
        <p:nvPr/>
      </p:nvGrpSpPr>
      <p:grpSpPr>
        <a:xfrm>
          <a:off x="0" y="0"/>
          <a:ext cx="0" cy="0"/>
          <a:chOff x="0" y="0"/>
          <a:chExt cx="0" cy="0"/>
        </a:xfrm>
      </p:grpSpPr>
      <p:sp>
        <p:nvSpPr>
          <p:cNvPr id="518" name="Google Shape;518;ge5e6172f8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e5e6172f8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7"/>
        <p:cNvGrpSpPr/>
        <p:nvPr/>
      </p:nvGrpSpPr>
      <p:grpSpPr>
        <a:xfrm>
          <a:off x="0" y="0"/>
          <a:ext cx="0" cy="0"/>
          <a:chOff x="0" y="0"/>
          <a:chExt cx="0" cy="0"/>
        </a:xfrm>
      </p:grpSpPr>
      <p:sp>
        <p:nvSpPr>
          <p:cNvPr id="518" name="Google Shape;518;ge5e6172f8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e5e6172f8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7"/>
        <p:cNvGrpSpPr/>
        <p:nvPr/>
      </p:nvGrpSpPr>
      <p:grpSpPr>
        <a:xfrm>
          <a:off x="0" y="0"/>
          <a:ext cx="0" cy="0"/>
          <a:chOff x="0" y="0"/>
          <a:chExt cx="0" cy="0"/>
        </a:xfrm>
      </p:grpSpPr>
      <p:sp>
        <p:nvSpPr>
          <p:cNvPr id="518" name="Google Shape;518;ge5e6172f8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e5e6172f8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4"/>
        <p:cNvGrpSpPr/>
        <p:nvPr/>
      </p:nvGrpSpPr>
      <p:grpSpPr>
        <a:xfrm>
          <a:off x="0" y="0"/>
          <a:ext cx="0" cy="0"/>
          <a:chOff x="0" y="0"/>
          <a:chExt cx="0" cy="0"/>
        </a:xfrm>
      </p:grpSpPr>
      <p:sp>
        <p:nvSpPr>
          <p:cNvPr id="455" name="Google Shape;455;ge5e6172f8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5e6172f8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grpSp>
        <p:nvGrpSpPr>
          <p:cNvPr id="9" name="Google Shape;9;p2"/>
          <p:cNvGrpSpPr/>
          <p:nvPr/>
        </p:nvGrpSpPr>
        <p:grpSpPr>
          <a:xfrm>
            <a:off x="254503" y="268253"/>
            <a:ext cx="8511300" cy="4594800"/>
            <a:chOff x="254503" y="268253"/>
            <a:chExt cx="8511300" cy="4594800"/>
          </a:xfrm>
        </p:grpSpPr>
        <p:sp>
          <p:nvSpPr>
            <p:cNvPr id="10" name="Google Shape;10;p2"/>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rot="5400000">
              <a:off x="7940200" y="4038225"/>
              <a:ext cx="825900" cy="8211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 name="Google Shape;12;p2"/>
          <p:cNvSpPr txBox="1">
            <a:spLocks noGrp="1"/>
          </p:cNvSpPr>
          <p:nvPr>
            <p:ph type="ctrTitle"/>
          </p:nvPr>
        </p:nvSpPr>
        <p:spPr>
          <a:xfrm>
            <a:off x="1327775" y="1148463"/>
            <a:ext cx="6488400" cy="18174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chemeClr val="lt1"/>
              </a:buClr>
              <a:buSzPts val="5200"/>
              <a:buNone/>
              <a:defRPr sz="5500">
                <a:solidFill>
                  <a:schemeClr val="lt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3" name="Google Shape;13;p2"/>
          <p:cNvSpPr txBox="1">
            <a:spLocks noGrp="1"/>
          </p:cNvSpPr>
          <p:nvPr>
            <p:ph type="subTitle" idx="1"/>
          </p:nvPr>
        </p:nvSpPr>
        <p:spPr>
          <a:xfrm>
            <a:off x="1327800" y="2965875"/>
            <a:ext cx="6488400" cy="6165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sz="3000" b="1">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4" name="Google Shape;14;p2"/>
          <p:cNvSpPr txBox="1"/>
          <p:nvPr/>
        </p:nvSpPr>
        <p:spPr>
          <a:xfrm>
            <a:off x="7423500" y="280950"/>
            <a:ext cx="1228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Bitter"/>
              <a:ea typeface="Bitter"/>
              <a:cs typeface="Bitter"/>
              <a:sym typeface="Bitter"/>
            </a:endParaRPr>
          </a:p>
        </p:txBody>
      </p:sp>
      <p:sp>
        <p:nvSpPr>
          <p:cNvPr id="15" name="Google Shape;15;p2"/>
          <p:cNvSpPr txBox="1">
            <a:spLocks noGrp="1"/>
          </p:cNvSpPr>
          <p:nvPr>
            <p:ph type="title" idx="2"/>
          </p:nvPr>
        </p:nvSpPr>
        <p:spPr>
          <a:xfrm>
            <a:off x="6829600" y="175525"/>
            <a:ext cx="1995900" cy="6165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2500"/>
              <a:buNone/>
              <a:defRPr sz="1700"/>
            </a:lvl1pPr>
            <a:lvl2pPr lvl="1">
              <a:spcBef>
                <a:spcPts val="0"/>
              </a:spcBef>
              <a:spcAft>
                <a:spcPts val="0"/>
              </a:spcAft>
              <a:buSzPts val="3500"/>
              <a:buNone/>
              <a:defRPr>
                <a:latin typeface="Lato" panose="020F0502020204030203"/>
                <a:ea typeface="Lato" panose="020F0502020204030203"/>
                <a:cs typeface="Lato" panose="020F0502020204030203"/>
                <a:sym typeface="Lato" panose="020F0502020204030203"/>
              </a:defRPr>
            </a:lvl2pPr>
            <a:lvl3pPr lvl="2">
              <a:spcBef>
                <a:spcPts val="0"/>
              </a:spcBef>
              <a:spcAft>
                <a:spcPts val="0"/>
              </a:spcAft>
              <a:buSzPts val="3500"/>
              <a:buNone/>
              <a:defRPr>
                <a:latin typeface="Lato" panose="020F0502020204030203"/>
                <a:ea typeface="Lato" panose="020F0502020204030203"/>
                <a:cs typeface="Lato" panose="020F0502020204030203"/>
                <a:sym typeface="Lato" panose="020F0502020204030203"/>
              </a:defRPr>
            </a:lvl3pPr>
            <a:lvl4pPr lvl="3">
              <a:spcBef>
                <a:spcPts val="0"/>
              </a:spcBef>
              <a:spcAft>
                <a:spcPts val="0"/>
              </a:spcAft>
              <a:buSzPts val="3500"/>
              <a:buNone/>
              <a:defRPr>
                <a:latin typeface="Lato" panose="020F0502020204030203"/>
                <a:ea typeface="Lato" panose="020F0502020204030203"/>
                <a:cs typeface="Lato" panose="020F0502020204030203"/>
                <a:sym typeface="Lato" panose="020F0502020204030203"/>
              </a:defRPr>
            </a:lvl4pPr>
            <a:lvl5pPr lvl="4">
              <a:spcBef>
                <a:spcPts val="0"/>
              </a:spcBef>
              <a:spcAft>
                <a:spcPts val="0"/>
              </a:spcAft>
              <a:buSzPts val="3500"/>
              <a:buNone/>
              <a:defRPr>
                <a:latin typeface="Lato" panose="020F0502020204030203"/>
                <a:ea typeface="Lato" panose="020F0502020204030203"/>
                <a:cs typeface="Lato" panose="020F0502020204030203"/>
                <a:sym typeface="Lato" panose="020F0502020204030203"/>
              </a:defRPr>
            </a:lvl5pPr>
            <a:lvl6pPr lvl="5">
              <a:spcBef>
                <a:spcPts val="0"/>
              </a:spcBef>
              <a:spcAft>
                <a:spcPts val="0"/>
              </a:spcAft>
              <a:buSzPts val="3500"/>
              <a:buNone/>
              <a:defRPr>
                <a:latin typeface="Lato" panose="020F0502020204030203"/>
                <a:ea typeface="Lato" panose="020F0502020204030203"/>
                <a:cs typeface="Lato" panose="020F0502020204030203"/>
                <a:sym typeface="Lato" panose="020F0502020204030203"/>
              </a:defRPr>
            </a:lvl6pPr>
            <a:lvl7pPr lvl="6">
              <a:spcBef>
                <a:spcPts val="0"/>
              </a:spcBef>
              <a:spcAft>
                <a:spcPts val="0"/>
              </a:spcAft>
              <a:buSzPts val="3500"/>
              <a:buNone/>
              <a:defRPr>
                <a:latin typeface="Lato" panose="020F0502020204030203"/>
                <a:ea typeface="Lato" panose="020F0502020204030203"/>
                <a:cs typeface="Lato" panose="020F0502020204030203"/>
                <a:sym typeface="Lato" panose="020F0502020204030203"/>
              </a:defRPr>
            </a:lvl7pPr>
            <a:lvl8pPr lvl="7">
              <a:spcBef>
                <a:spcPts val="0"/>
              </a:spcBef>
              <a:spcAft>
                <a:spcPts val="0"/>
              </a:spcAft>
              <a:buSzPts val="3500"/>
              <a:buNone/>
              <a:defRPr>
                <a:latin typeface="Lato" panose="020F0502020204030203"/>
                <a:ea typeface="Lato" panose="020F0502020204030203"/>
                <a:cs typeface="Lato" panose="020F0502020204030203"/>
                <a:sym typeface="Lato" panose="020F0502020204030203"/>
              </a:defRPr>
            </a:lvl8pPr>
            <a:lvl9pPr lvl="8">
              <a:spcBef>
                <a:spcPts val="0"/>
              </a:spcBef>
              <a:spcAft>
                <a:spcPts val="0"/>
              </a:spcAft>
              <a:buSzPts val="3500"/>
              <a:buNone/>
              <a:defRPr>
                <a:latin typeface="Lato" panose="020F0502020204030203"/>
                <a:ea typeface="Lato" panose="020F0502020204030203"/>
                <a:cs typeface="Lato" panose="020F0502020204030203"/>
                <a:sym typeface="Lato" panose="020F0502020204030203"/>
              </a:defRPr>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48"/>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2">
    <p:spTree>
      <p:nvGrpSpPr>
        <p:cNvPr id="1" name="Shape 49"/>
        <p:cNvGrpSpPr/>
        <p:nvPr/>
      </p:nvGrpSpPr>
      <p:grpSpPr>
        <a:xfrm>
          <a:off x="0" y="0"/>
          <a:ext cx="0" cy="0"/>
          <a:chOff x="0" y="0"/>
          <a:chExt cx="0" cy="0"/>
        </a:xfrm>
      </p:grpSpPr>
      <p:sp>
        <p:nvSpPr>
          <p:cNvPr id="50" name="Google Shape;50;p13"/>
          <p:cNvSpPr/>
          <p:nvPr/>
        </p:nvSpPr>
        <p:spPr>
          <a:xfrm rot="10800000" flipH="1">
            <a:off x="376575" y="762340"/>
            <a:ext cx="8270780" cy="4048325"/>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13"/>
          <p:cNvSpPr txBox="1">
            <a:spLocks noGrp="1"/>
          </p:cNvSpPr>
          <p:nvPr>
            <p:ph type="title"/>
          </p:nvPr>
        </p:nvSpPr>
        <p:spPr>
          <a:xfrm>
            <a:off x="1124737" y="119097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2" name="Google Shape;52;p13"/>
          <p:cNvSpPr txBox="1">
            <a:spLocks noGrp="1"/>
          </p:cNvSpPr>
          <p:nvPr>
            <p:ph type="title" idx="2" hasCustomPrompt="1"/>
          </p:nvPr>
        </p:nvSpPr>
        <p:spPr>
          <a:xfrm>
            <a:off x="4069513" y="1246040"/>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subTitle" idx="1"/>
          </p:nvPr>
        </p:nvSpPr>
        <p:spPr>
          <a:xfrm>
            <a:off x="5379337" y="1168050"/>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4" name="Google Shape;54;p13"/>
          <p:cNvSpPr txBox="1">
            <a:spLocks noGrp="1"/>
          </p:cNvSpPr>
          <p:nvPr>
            <p:ph type="title" idx="3"/>
          </p:nvPr>
        </p:nvSpPr>
        <p:spPr>
          <a:xfrm>
            <a:off x="1124737" y="330612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5" name="Google Shape;55;p13"/>
          <p:cNvSpPr txBox="1">
            <a:spLocks noGrp="1"/>
          </p:cNvSpPr>
          <p:nvPr>
            <p:ph type="title" idx="4" hasCustomPrompt="1"/>
          </p:nvPr>
        </p:nvSpPr>
        <p:spPr>
          <a:xfrm>
            <a:off x="4069513" y="1957453"/>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a:spLocks noGrp="1"/>
          </p:cNvSpPr>
          <p:nvPr>
            <p:ph type="subTitle" idx="5"/>
          </p:nvPr>
        </p:nvSpPr>
        <p:spPr>
          <a:xfrm>
            <a:off x="5379341" y="3300386"/>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7" name="Google Shape;57;p13"/>
          <p:cNvSpPr txBox="1">
            <a:spLocks noGrp="1"/>
          </p:cNvSpPr>
          <p:nvPr>
            <p:ph type="title" idx="6"/>
          </p:nvPr>
        </p:nvSpPr>
        <p:spPr>
          <a:xfrm>
            <a:off x="1124737" y="401117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8" name="Google Shape;58;p13"/>
          <p:cNvSpPr txBox="1">
            <a:spLocks noGrp="1"/>
          </p:cNvSpPr>
          <p:nvPr>
            <p:ph type="title" idx="7" hasCustomPrompt="1"/>
          </p:nvPr>
        </p:nvSpPr>
        <p:spPr>
          <a:xfrm>
            <a:off x="4069513" y="3380378"/>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8"/>
          </p:nvPr>
        </p:nvSpPr>
        <p:spPr>
          <a:xfrm>
            <a:off x="5379341" y="4011175"/>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0" name="Google Shape;60;p13"/>
          <p:cNvSpPr txBox="1">
            <a:spLocks noGrp="1"/>
          </p:cNvSpPr>
          <p:nvPr>
            <p:ph type="title" idx="9"/>
          </p:nvPr>
        </p:nvSpPr>
        <p:spPr>
          <a:xfrm>
            <a:off x="1124737" y="260107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1" name="Google Shape;61;p13"/>
          <p:cNvSpPr txBox="1">
            <a:spLocks noGrp="1"/>
          </p:cNvSpPr>
          <p:nvPr>
            <p:ph type="title" idx="13" hasCustomPrompt="1"/>
          </p:nvPr>
        </p:nvSpPr>
        <p:spPr>
          <a:xfrm>
            <a:off x="4069513" y="4066190"/>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3"/>
          <p:cNvSpPr txBox="1">
            <a:spLocks noGrp="1"/>
          </p:cNvSpPr>
          <p:nvPr>
            <p:ph type="subTitle" idx="14"/>
          </p:nvPr>
        </p:nvSpPr>
        <p:spPr>
          <a:xfrm>
            <a:off x="5379341" y="2589614"/>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3" name="Google Shape;63;p13"/>
          <p:cNvSpPr txBox="1">
            <a:spLocks noGrp="1"/>
          </p:cNvSpPr>
          <p:nvPr>
            <p:ph type="title" idx="15"/>
          </p:nvPr>
        </p:nvSpPr>
        <p:spPr>
          <a:xfrm>
            <a:off x="1124737" y="189602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4" name="Google Shape;64;p13"/>
          <p:cNvSpPr txBox="1">
            <a:spLocks noGrp="1"/>
          </p:cNvSpPr>
          <p:nvPr>
            <p:ph type="title" idx="16" hasCustomPrompt="1"/>
          </p:nvPr>
        </p:nvSpPr>
        <p:spPr>
          <a:xfrm>
            <a:off x="4069513" y="2668915"/>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subTitle" idx="17"/>
          </p:nvPr>
        </p:nvSpPr>
        <p:spPr>
          <a:xfrm>
            <a:off x="5379341" y="1878825"/>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6" name="Google Shape;66;p13"/>
          <p:cNvSpPr txBox="1">
            <a:spLocks noGrp="1"/>
          </p:cNvSpPr>
          <p:nvPr>
            <p:ph type="title" idx="18"/>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3"/>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566450" y="3450375"/>
            <a:ext cx="6011100" cy="741000"/>
          </a:xfrm>
          <a:prstGeom prst="rect">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72" name="Google Shape;72;p15"/>
          <p:cNvSpPr txBox="1">
            <a:spLocks noGrp="1"/>
          </p:cNvSpPr>
          <p:nvPr>
            <p:ph type="subTitle" idx="1"/>
          </p:nvPr>
        </p:nvSpPr>
        <p:spPr>
          <a:xfrm>
            <a:off x="1458125" y="1377875"/>
            <a:ext cx="6227700" cy="1740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solidFill>
                  <a:schemeClr val="dk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3"/>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hasCustomPrompt="1"/>
          </p:nvPr>
        </p:nvSpPr>
        <p:spPr>
          <a:xfrm>
            <a:off x="2325250" y="735175"/>
            <a:ext cx="4493400" cy="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5" name="Google Shape;125;p22"/>
          <p:cNvSpPr txBox="1">
            <a:spLocks noGrp="1"/>
          </p:cNvSpPr>
          <p:nvPr>
            <p:ph type="subTitle" idx="1"/>
          </p:nvPr>
        </p:nvSpPr>
        <p:spPr>
          <a:xfrm>
            <a:off x="2325250" y="1276954"/>
            <a:ext cx="4493400" cy="3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6" name="Google Shape;126;p22"/>
          <p:cNvSpPr txBox="1">
            <a:spLocks noGrp="1"/>
          </p:cNvSpPr>
          <p:nvPr>
            <p:ph type="title" idx="2" hasCustomPrompt="1"/>
          </p:nvPr>
        </p:nvSpPr>
        <p:spPr>
          <a:xfrm>
            <a:off x="2325250" y="2174935"/>
            <a:ext cx="4493400" cy="615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7" name="Google Shape;127;p22"/>
          <p:cNvSpPr txBox="1">
            <a:spLocks noGrp="1"/>
          </p:cNvSpPr>
          <p:nvPr>
            <p:ph type="subTitle" idx="3"/>
          </p:nvPr>
        </p:nvSpPr>
        <p:spPr>
          <a:xfrm>
            <a:off x="2325250" y="2708893"/>
            <a:ext cx="44934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28" name="Google Shape;128;p22"/>
          <p:cNvSpPr txBox="1">
            <a:spLocks noGrp="1"/>
          </p:cNvSpPr>
          <p:nvPr>
            <p:ph type="title" idx="4" hasCustomPrompt="1"/>
          </p:nvPr>
        </p:nvSpPr>
        <p:spPr>
          <a:xfrm>
            <a:off x="2325250" y="3524005"/>
            <a:ext cx="4493400" cy="615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9" name="Google Shape;129;p22"/>
          <p:cNvSpPr txBox="1">
            <a:spLocks noGrp="1"/>
          </p:cNvSpPr>
          <p:nvPr>
            <p:ph type="subTitle" idx="5"/>
          </p:nvPr>
        </p:nvSpPr>
        <p:spPr>
          <a:xfrm>
            <a:off x="2325250" y="4063100"/>
            <a:ext cx="4493400" cy="3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4"/>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3"/>
        </a:solidFill>
        <a:effectLst/>
      </p:bgPr>
    </p:bg>
    <p:spTree>
      <p:nvGrpSpPr>
        <p:cNvPr id="1" name="Shape 135"/>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accent3"/>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786950" y="1752749"/>
            <a:ext cx="5570100" cy="1326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a:spLocks noGrp="1"/>
          </p:cNvSpPr>
          <p:nvPr>
            <p:ph type="title" idx="2" hasCustomPrompt="1"/>
          </p:nvPr>
        </p:nvSpPr>
        <p:spPr>
          <a:xfrm>
            <a:off x="2996550" y="535000"/>
            <a:ext cx="3150900" cy="1080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 name="Google Shape;19;p3"/>
          <p:cNvSpPr txBox="1">
            <a:spLocks noGrp="1"/>
          </p:cNvSpPr>
          <p:nvPr>
            <p:ph type="subTitle" idx="1"/>
          </p:nvPr>
        </p:nvSpPr>
        <p:spPr>
          <a:xfrm>
            <a:off x="2391925" y="307861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715104" y="1212295"/>
            <a:ext cx="3669300" cy="33093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5"/>
          <p:cNvSpPr/>
          <p:nvPr/>
        </p:nvSpPr>
        <p:spPr>
          <a:xfrm rot="10800000" flipH="1">
            <a:off x="4702629" y="1212295"/>
            <a:ext cx="3669300" cy="33093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5"/>
          <p:cNvSpPr txBox="1">
            <a:spLocks noGrp="1"/>
          </p:cNvSpPr>
          <p:nvPr>
            <p:ph type="subTitle" idx="1"/>
          </p:nvPr>
        </p:nvSpPr>
        <p:spPr>
          <a:xfrm>
            <a:off x="957400" y="1504025"/>
            <a:ext cx="3236700" cy="6141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panose="020B0606020202050201"/>
              <a:buNone/>
              <a:defRPr sz="1700" b="1">
                <a:solidFill>
                  <a:schemeClr val="dk1"/>
                </a:solidFill>
                <a:latin typeface="Merriweather Sans"/>
                <a:ea typeface="Merriweather Sans"/>
                <a:cs typeface="Merriweather Sans"/>
                <a:sym typeface="Merriweather Sans"/>
              </a:defRPr>
            </a:lvl1pPr>
            <a:lvl2pPr lvl="1"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p:txBody>
      </p:sp>
      <p:sp>
        <p:nvSpPr>
          <p:cNvPr id="28" name="Google Shape;28;p5"/>
          <p:cNvSpPr txBox="1">
            <a:spLocks noGrp="1"/>
          </p:cNvSpPr>
          <p:nvPr>
            <p:ph type="subTitle" idx="2"/>
          </p:nvPr>
        </p:nvSpPr>
        <p:spPr>
          <a:xfrm>
            <a:off x="4944925" y="1504025"/>
            <a:ext cx="3236700" cy="614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panose="020B0606020202050201"/>
              <a:buNone/>
              <a:defRPr sz="1700" b="1">
                <a:solidFill>
                  <a:schemeClr val="dk1"/>
                </a:solidFill>
                <a:latin typeface="Merriweather Sans"/>
                <a:ea typeface="Merriweather Sans"/>
                <a:cs typeface="Merriweather Sans"/>
                <a:sym typeface="Merriweather Sans"/>
              </a:defRPr>
            </a:lvl1pPr>
            <a:lvl2pPr lvl="1"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p:txBody>
      </p:sp>
      <p:sp>
        <p:nvSpPr>
          <p:cNvPr id="29" name="Google Shape;29;p5"/>
          <p:cNvSpPr txBox="1">
            <a:spLocks noGrp="1"/>
          </p:cNvSpPr>
          <p:nvPr>
            <p:ph type="subTitle" idx="3"/>
          </p:nvPr>
        </p:nvSpPr>
        <p:spPr>
          <a:xfrm>
            <a:off x="957350" y="2118125"/>
            <a:ext cx="3236700" cy="16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 name="Google Shape;30;p5"/>
          <p:cNvSpPr txBox="1">
            <a:spLocks noGrp="1"/>
          </p:cNvSpPr>
          <p:nvPr>
            <p:ph type="subTitle" idx="4"/>
          </p:nvPr>
        </p:nvSpPr>
        <p:spPr>
          <a:xfrm>
            <a:off x="4944925" y="2118125"/>
            <a:ext cx="3236700" cy="16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1" name="Google Shape;31;p5"/>
          <p:cNvSpPr txBox="1">
            <a:spLocks noGrp="1"/>
          </p:cNvSpPr>
          <p:nvPr>
            <p:ph type="title"/>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32"/>
        <p:cNvGrpSpPr/>
        <p:nvPr/>
      </p:nvGrpSpPr>
      <p:grpSpPr>
        <a:xfrm>
          <a:off x="0" y="0"/>
          <a:ext cx="0" cy="0"/>
          <a:chOff x="0" y="0"/>
          <a:chExt cx="0" cy="0"/>
        </a:xfrm>
      </p:grpSpPr>
      <p:sp>
        <p:nvSpPr>
          <p:cNvPr id="33" name="Google Shape;33;p6"/>
          <p:cNvSpPr/>
          <p:nvPr/>
        </p:nvSpPr>
        <p:spPr>
          <a:xfrm rot="10800000" flipH="1">
            <a:off x="376575" y="762465"/>
            <a:ext cx="8270700" cy="4048200"/>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6"/>
          <p:cNvSpPr txBox="1">
            <a:spLocks noGrp="1"/>
          </p:cNvSpPr>
          <p:nvPr>
            <p:ph type="title"/>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998875" y="1423650"/>
            <a:ext cx="3731400" cy="29760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595959"/>
              </a:buClr>
              <a:buSzPts val="1000"/>
              <a:buChar char="●"/>
              <a:defRPr sz="1400">
                <a:solidFill>
                  <a:srgbClr val="434343"/>
                </a:solidFill>
              </a:defRPr>
            </a:lvl1pPr>
            <a:lvl2pPr marL="914400" lvl="1" indent="-317500" rtl="0">
              <a:lnSpc>
                <a:spcPct val="115000"/>
              </a:lnSpc>
              <a:spcBef>
                <a:spcPts val="0"/>
              </a:spcBef>
              <a:spcAft>
                <a:spcPts val="0"/>
              </a:spcAft>
              <a:buClr>
                <a:srgbClr val="595959"/>
              </a:buClr>
              <a:buSzPts val="1400"/>
              <a:buChar char="○"/>
              <a:defRPr>
                <a:solidFill>
                  <a:srgbClr val="434343"/>
                </a:solidFill>
              </a:defRPr>
            </a:lvl2pPr>
            <a:lvl3pPr marL="1371600" lvl="2" indent="-317500" rtl="0">
              <a:lnSpc>
                <a:spcPct val="115000"/>
              </a:lnSpc>
              <a:spcBef>
                <a:spcPts val="0"/>
              </a:spcBef>
              <a:spcAft>
                <a:spcPts val="0"/>
              </a:spcAft>
              <a:buClr>
                <a:srgbClr val="595959"/>
              </a:buClr>
              <a:buSzPts val="1400"/>
              <a:buChar char="■"/>
              <a:defRPr>
                <a:solidFill>
                  <a:srgbClr val="434343"/>
                </a:solidFill>
              </a:defRPr>
            </a:lvl3pPr>
            <a:lvl4pPr marL="1828800" lvl="3" indent="-317500" rtl="0">
              <a:lnSpc>
                <a:spcPct val="115000"/>
              </a:lnSpc>
              <a:spcBef>
                <a:spcPts val="0"/>
              </a:spcBef>
              <a:spcAft>
                <a:spcPts val="0"/>
              </a:spcAft>
              <a:buClr>
                <a:srgbClr val="595959"/>
              </a:buClr>
              <a:buSzPts val="1400"/>
              <a:buChar char="●"/>
              <a:defRPr>
                <a:solidFill>
                  <a:srgbClr val="434343"/>
                </a:solidFill>
              </a:defRPr>
            </a:lvl4pPr>
            <a:lvl5pPr marL="2286000" lvl="4" indent="-317500" rtl="0">
              <a:lnSpc>
                <a:spcPct val="115000"/>
              </a:lnSpc>
              <a:spcBef>
                <a:spcPts val="0"/>
              </a:spcBef>
              <a:spcAft>
                <a:spcPts val="0"/>
              </a:spcAft>
              <a:buClr>
                <a:srgbClr val="595959"/>
              </a:buClr>
              <a:buSzPts val="1400"/>
              <a:buChar char="○"/>
              <a:defRPr>
                <a:solidFill>
                  <a:srgbClr val="434343"/>
                </a:solidFill>
              </a:defRPr>
            </a:lvl5pPr>
            <a:lvl6pPr marL="2743200" lvl="5" indent="-317500" rtl="0">
              <a:lnSpc>
                <a:spcPct val="115000"/>
              </a:lnSpc>
              <a:spcBef>
                <a:spcPts val="0"/>
              </a:spcBef>
              <a:spcAft>
                <a:spcPts val="0"/>
              </a:spcAft>
              <a:buClr>
                <a:srgbClr val="595959"/>
              </a:buClr>
              <a:buSzPts val="1400"/>
              <a:buChar char="■"/>
              <a:defRPr>
                <a:solidFill>
                  <a:srgbClr val="434343"/>
                </a:solidFill>
              </a:defRPr>
            </a:lvl6pPr>
            <a:lvl7pPr marL="3200400" lvl="6" indent="-317500" rtl="0">
              <a:lnSpc>
                <a:spcPct val="115000"/>
              </a:lnSpc>
              <a:spcBef>
                <a:spcPts val="0"/>
              </a:spcBef>
              <a:spcAft>
                <a:spcPts val="0"/>
              </a:spcAft>
              <a:buClr>
                <a:srgbClr val="595959"/>
              </a:buClr>
              <a:buSzPts val="1400"/>
              <a:buChar char="●"/>
              <a:defRPr>
                <a:solidFill>
                  <a:srgbClr val="434343"/>
                </a:solidFill>
              </a:defRPr>
            </a:lvl7pPr>
            <a:lvl8pPr marL="3657600" lvl="7" indent="-317500" rtl="0">
              <a:lnSpc>
                <a:spcPct val="115000"/>
              </a:lnSpc>
              <a:spcBef>
                <a:spcPts val="0"/>
              </a:spcBef>
              <a:spcAft>
                <a:spcPts val="0"/>
              </a:spcAft>
              <a:buClr>
                <a:srgbClr val="595959"/>
              </a:buClr>
              <a:buSzPts val="1400"/>
              <a:buChar char="○"/>
              <a:defRPr>
                <a:solidFill>
                  <a:srgbClr val="434343"/>
                </a:solidFill>
              </a:defRPr>
            </a:lvl8pPr>
            <a:lvl9pPr marL="4114800" lvl="8" indent="-317500" rtl="0">
              <a:lnSpc>
                <a:spcPct val="115000"/>
              </a:lnSpc>
              <a:spcBef>
                <a:spcPts val="0"/>
              </a:spcBef>
              <a:spcAft>
                <a:spcPts val="0"/>
              </a:spcAft>
              <a:buClr>
                <a:srgbClr val="595959"/>
              </a:buClr>
              <a:buSzPts val="1400"/>
              <a:buChar char="■"/>
              <a:defRPr>
                <a:solidFill>
                  <a:srgbClr val="434343"/>
                </a:solidFill>
              </a:defRPr>
            </a:lvl9pPr>
          </a:lstStyle>
          <a:p/>
        </p:txBody>
      </p:sp>
      <p:sp>
        <p:nvSpPr>
          <p:cNvPr id="37" name="Google Shape;37;p7"/>
          <p:cNvSpPr txBox="1">
            <a:spLocks noGrp="1"/>
          </p:cNvSpPr>
          <p:nvPr>
            <p:ph type="title"/>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1791050" y="843375"/>
            <a:ext cx="5665500" cy="34569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2069888" y="1000750"/>
            <a:ext cx="5092500" cy="8418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2000"/>
              </a:schemeClr>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42" name="Google Shape;42;p9"/>
          <p:cNvSpPr txBox="1">
            <a:spLocks noGrp="1"/>
          </p:cNvSpPr>
          <p:nvPr>
            <p:ph type="subTitle" idx="1"/>
          </p:nvPr>
        </p:nvSpPr>
        <p:spPr>
          <a:xfrm>
            <a:off x="2285688" y="215175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720000" y="3789500"/>
            <a:ext cx="7704000" cy="819000"/>
          </a:xfrm>
          <a:prstGeom prst="rect">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Lato" panose="020F0502020204030203"/>
              <a:buChar char="●"/>
              <a:defRPr>
                <a:solidFill>
                  <a:schemeClr val="lt1"/>
                </a:solidFill>
                <a:latin typeface="Lato" panose="020F0502020204030203"/>
                <a:ea typeface="Lato" panose="020F0502020204030203"/>
                <a:cs typeface="Lato" panose="020F0502020204030203"/>
                <a:sym typeface="Lato" panose="020F0502020204030203"/>
              </a:defRPr>
            </a:lvl1pPr>
            <a:lvl2pPr marL="914400" lvl="1" indent="-317500">
              <a:lnSpc>
                <a:spcPct val="115000"/>
              </a:lnSpc>
              <a:spcBef>
                <a:spcPts val="1600"/>
              </a:spcBef>
              <a:spcAft>
                <a:spcPts val="0"/>
              </a:spcAft>
              <a:buClr>
                <a:schemeClr val="lt1"/>
              </a:buClr>
              <a:buSzPts val="1400"/>
              <a:buFont typeface="Lato" panose="020F0502020204030203"/>
              <a:buChar char="○"/>
              <a:defRPr>
                <a:solidFill>
                  <a:schemeClr val="lt1"/>
                </a:solidFill>
                <a:latin typeface="Lato" panose="020F0502020204030203"/>
                <a:ea typeface="Lato" panose="020F0502020204030203"/>
                <a:cs typeface="Lato" panose="020F0502020204030203"/>
                <a:sym typeface="Lato" panose="020F0502020204030203"/>
              </a:defRPr>
            </a:lvl2pPr>
            <a:lvl3pPr marL="1371600" lvl="2" indent="-317500">
              <a:lnSpc>
                <a:spcPct val="115000"/>
              </a:lnSpc>
              <a:spcBef>
                <a:spcPts val="1600"/>
              </a:spcBef>
              <a:spcAft>
                <a:spcPts val="0"/>
              </a:spcAft>
              <a:buClr>
                <a:schemeClr val="lt1"/>
              </a:buClr>
              <a:buSzPts val="1400"/>
              <a:buFont typeface="Lato" panose="020F0502020204030203"/>
              <a:buChar char="■"/>
              <a:defRPr>
                <a:solidFill>
                  <a:schemeClr val="lt1"/>
                </a:solidFill>
                <a:latin typeface="Lato" panose="020F0502020204030203"/>
                <a:ea typeface="Lato" panose="020F0502020204030203"/>
                <a:cs typeface="Lato" panose="020F0502020204030203"/>
                <a:sym typeface="Lato" panose="020F0502020204030203"/>
              </a:defRPr>
            </a:lvl3pPr>
            <a:lvl4pPr marL="1828800" lvl="3" indent="-317500">
              <a:lnSpc>
                <a:spcPct val="115000"/>
              </a:lnSpc>
              <a:spcBef>
                <a:spcPts val="1600"/>
              </a:spcBef>
              <a:spcAft>
                <a:spcPts val="0"/>
              </a:spcAft>
              <a:buClr>
                <a:schemeClr val="lt1"/>
              </a:buClr>
              <a:buSzPts val="1400"/>
              <a:buFont typeface="Lato" panose="020F0502020204030203"/>
              <a:buChar char="●"/>
              <a:defRPr>
                <a:solidFill>
                  <a:schemeClr val="lt1"/>
                </a:solidFill>
                <a:latin typeface="Lato" panose="020F0502020204030203"/>
                <a:ea typeface="Lato" panose="020F0502020204030203"/>
                <a:cs typeface="Lato" panose="020F0502020204030203"/>
                <a:sym typeface="Lato" panose="020F0502020204030203"/>
              </a:defRPr>
            </a:lvl4pPr>
            <a:lvl5pPr marL="2286000" lvl="4" indent="-317500">
              <a:lnSpc>
                <a:spcPct val="115000"/>
              </a:lnSpc>
              <a:spcBef>
                <a:spcPts val="1600"/>
              </a:spcBef>
              <a:spcAft>
                <a:spcPts val="0"/>
              </a:spcAft>
              <a:buClr>
                <a:schemeClr val="lt1"/>
              </a:buClr>
              <a:buSzPts val="1400"/>
              <a:buFont typeface="Lato" panose="020F0502020204030203"/>
              <a:buChar char="○"/>
              <a:defRPr>
                <a:solidFill>
                  <a:schemeClr val="lt1"/>
                </a:solidFill>
                <a:latin typeface="Lato" panose="020F0502020204030203"/>
                <a:ea typeface="Lato" panose="020F0502020204030203"/>
                <a:cs typeface="Lato" panose="020F0502020204030203"/>
                <a:sym typeface="Lato" panose="020F0502020204030203"/>
              </a:defRPr>
            </a:lvl5pPr>
            <a:lvl6pPr marL="2743200" lvl="5" indent="-317500">
              <a:lnSpc>
                <a:spcPct val="115000"/>
              </a:lnSpc>
              <a:spcBef>
                <a:spcPts val="1600"/>
              </a:spcBef>
              <a:spcAft>
                <a:spcPts val="0"/>
              </a:spcAft>
              <a:buClr>
                <a:schemeClr val="lt1"/>
              </a:buClr>
              <a:buSzPts val="1400"/>
              <a:buFont typeface="Lato" panose="020F0502020204030203"/>
              <a:buChar char="■"/>
              <a:defRPr>
                <a:solidFill>
                  <a:schemeClr val="lt1"/>
                </a:solidFill>
                <a:latin typeface="Lato" panose="020F0502020204030203"/>
                <a:ea typeface="Lato" panose="020F0502020204030203"/>
                <a:cs typeface="Lato" panose="020F0502020204030203"/>
                <a:sym typeface="Lato" panose="020F0502020204030203"/>
              </a:defRPr>
            </a:lvl6pPr>
            <a:lvl7pPr marL="3200400" lvl="6" indent="-317500">
              <a:lnSpc>
                <a:spcPct val="115000"/>
              </a:lnSpc>
              <a:spcBef>
                <a:spcPts val="1600"/>
              </a:spcBef>
              <a:spcAft>
                <a:spcPts val="0"/>
              </a:spcAft>
              <a:buClr>
                <a:schemeClr val="lt1"/>
              </a:buClr>
              <a:buSzPts val="1400"/>
              <a:buFont typeface="Lato" panose="020F0502020204030203"/>
              <a:buChar char="●"/>
              <a:defRPr>
                <a:solidFill>
                  <a:schemeClr val="lt1"/>
                </a:solidFill>
                <a:latin typeface="Lato" panose="020F0502020204030203"/>
                <a:ea typeface="Lato" panose="020F0502020204030203"/>
                <a:cs typeface="Lato" panose="020F0502020204030203"/>
                <a:sym typeface="Lato" panose="020F0502020204030203"/>
              </a:defRPr>
            </a:lvl7pPr>
            <a:lvl8pPr marL="3657600" lvl="7" indent="-317500">
              <a:lnSpc>
                <a:spcPct val="115000"/>
              </a:lnSpc>
              <a:spcBef>
                <a:spcPts val="1600"/>
              </a:spcBef>
              <a:spcAft>
                <a:spcPts val="0"/>
              </a:spcAft>
              <a:buClr>
                <a:schemeClr val="lt1"/>
              </a:buClr>
              <a:buSzPts val="1400"/>
              <a:buFont typeface="Lato" panose="020F0502020204030203"/>
              <a:buChar char="○"/>
              <a:defRPr>
                <a:solidFill>
                  <a:schemeClr val="lt1"/>
                </a:solidFill>
                <a:latin typeface="Lato" panose="020F0502020204030203"/>
                <a:ea typeface="Lato" panose="020F0502020204030203"/>
                <a:cs typeface="Lato" panose="020F0502020204030203"/>
                <a:sym typeface="Lato" panose="020F0502020204030203"/>
              </a:defRPr>
            </a:lvl8pPr>
            <a:lvl9pPr marL="4114800" lvl="8" indent="-317500">
              <a:lnSpc>
                <a:spcPct val="115000"/>
              </a:lnSpc>
              <a:spcBef>
                <a:spcPts val="1600"/>
              </a:spcBef>
              <a:spcAft>
                <a:spcPts val="1600"/>
              </a:spcAft>
              <a:buClr>
                <a:schemeClr val="lt1"/>
              </a:buClr>
              <a:buSzPts val="1400"/>
              <a:buFont typeface="Lato" panose="020F0502020204030203"/>
              <a:buChar char="■"/>
              <a:defRPr>
                <a:solidFill>
                  <a:schemeClr val="lt1"/>
                </a:solidFill>
                <a:latin typeface="Lato" panose="020F0502020204030203"/>
                <a:ea typeface="Lato" panose="020F0502020204030203"/>
                <a:cs typeface="Lato" panose="020F0502020204030203"/>
                <a:sym typeface="Lato" panose="020F0502020204030203"/>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3.xml"/><Relationship Id="rId3" Type="http://schemas.openxmlformats.org/officeDocument/2006/relationships/image" Target="../media/image1.png"/><Relationship Id="rId2" Type="http://schemas.microsoft.com/office/2007/relationships/hdphoto" Target="../media/image13.wdp"/><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media" Target="../media/media1.m4a"/><Relationship Id="rId3" Type="http://schemas.openxmlformats.org/officeDocument/2006/relationships/audio" Target="../media/media1.m4a"/><Relationship Id="rId2" Type="http://schemas.openxmlformats.org/officeDocument/2006/relationships/image" Target="../media/image15.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xml"/><Relationship Id="rId2" Type="http://schemas.openxmlformats.org/officeDocument/2006/relationships/image" Target="../media/image2.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image" Target="../media/image2.sv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 Id="rId3" Type="http://schemas.microsoft.com/office/2007/relationships/hdphoto" Target="../media/image8.wdp"/><Relationship Id="rId2" Type="http://schemas.openxmlformats.org/officeDocument/2006/relationships/image" Target="../media/image6.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 Id="rId3" Type="http://schemas.microsoft.com/office/2007/relationships/hdphoto" Target="../media/image9.wdp"/><Relationship Id="rId2" Type="http://schemas.openxmlformats.org/officeDocument/2006/relationships/image" Target="../media/image6.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7" Type="http://schemas.openxmlformats.org/officeDocument/2006/relationships/notesSlide" Target="../notesSlides/notesSlide9.xml"/><Relationship Id="rId16" Type="http://schemas.openxmlformats.org/officeDocument/2006/relationships/slideLayout" Target="../slideLayouts/slideLayout2.xml"/><Relationship Id="rId15" Type="http://schemas.openxmlformats.org/officeDocument/2006/relationships/image" Target="../media/image2.svg"/><Relationship Id="rId14" Type="http://schemas.openxmlformats.org/officeDocument/2006/relationships/image" Target="../media/image1.png"/><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ctrTitle"/>
          </p:nvPr>
        </p:nvSpPr>
        <p:spPr>
          <a:xfrm>
            <a:off x="316360" y="1750713"/>
            <a:ext cx="8399020" cy="700768"/>
          </a:xfrm>
          <a:prstGeom prst="rect">
            <a:avLst/>
          </a:prstGeom>
        </p:spPr>
        <p:txBody>
          <a:bodyPr spcFirstLastPara="1" wrap="square" lIns="91425" tIns="91425" rIns="91425" bIns="91425" anchor="b" anchorCtr="0">
            <a:noAutofit/>
          </a:bodyPr>
          <a:lstStyle/>
          <a:p>
            <a:pPr algn="ctr"/>
            <a:r>
              <a:rPr lang="en-US" altLang="zh-CN" sz="3200" b="1" dirty="0">
                <a:solidFill>
                  <a:schemeClr val="tx1">
                    <a:lumMod val="85000"/>
                    <a:lumOff val="15000"/>
                  </a:schemeClr>
                </a:solidFill>
                <a:latin typeface="Arial Black" panose="020B0A04020102020204" pitchFamily="34" charset="0"/>
                <a:cs typeface="Arial Black" panose="020B0A04020102020204" pitchFamily="34" charset="0"/>
                <a:sym typeface="+mn-lt"/>
              </a:rPr>
              <a:t>Unit 2 How often do you exercise?</a:t>
            </a:r>
            <a:endParaRPr lang="zh-CN" altLang="en-US" sz="3200" b="1" dirty="0">
              <a:solidFill>
                <a:schemeClr val="tx1">
                  <a:lumMod val="85000"/>
                  <a:lumOff val="15000"/>
                </a:schemeClr>
              </a:solidFill>
              <a:latin typeface="Arial Black" panose="020B0A04020102020204" pitchFamily="34" charset="0"/>
              <a:cs typeface="Arial Black" panose="020B0A04020102020204" pitchFamily="34" charset="0"/>
              <a:sym typeface="+mn-lt"/>
            </a:endParaRPr>
          </a:p>
        </p:txBody>
      </p:sp>
      <p:grpSp>
        <p:nvGrpSpPr>
          <p:cNvPr id="147" name="Google Shape;147;p28"/>
          <p:cNvGrpSpPr/>
          <p:nvPr/>
        </p:nvGrpSpPr>
        <p:grpSpPr>
          <a:xfrm rot="6299950">
            <a:off x="3802533" y="4117996"/>
            <a:ext cx="2079605" cy="2082974"/>
            <a:chOff x="582410" y="345094"/>
            <a:chExt cx="1998559" cy="2001797"/>
          </a:xfrm>
        </p:grpSpPr>
        <p:sp>
          <p:nvSpPr>
            <p:cNvPr id="148" name="Google Shape;148;p28"/>
            <p:cNvSpPr/>
            <p:nvPr/>
          </p:nvSpPr>
          <p:spPr>
            <a:xfrm>
              <a:off x="582410" y="345094"/>
              <a:ext cx="1998559" cy="2001797"/>
            </a:xfrm>
            <a:custGeom>
              <a:avLst/>
              <a:gdLst/>
              <a:ahLst/>
              <a:cxnLst/>
              <a:rect l="l" t="t" r="r" b="b"/>
              <a:pathLst>
                <a:path w="61104" h="61203" extrusionOk="0">
                  <a:moveTo>
                    <a:pt x="14275" y="25744"/>
                  </a:moveTo>
                  <a:cubicBezTo>
                    <a:pt x="15389" y="25744"/>
                    <a:pt x="16524" y="26161"/>
                    <a:pt x="17444" y="27092"/>
                  </a:cubicBezTo>
                  <a:lnTo>
                    <a:pt x="34600" y="44427"/>
                  </a:lnTo>
                  <a:cubicBezTo>
                    <a:pt x="37415" y="47277"/>
                    <a:pt x="35384" y="52107"/>
                    <a:pt x="31391" y="52107"/>
                  </a:cubicBezTo>
                  <a:cubicBezTo>
                    <a:pt x="31382" y="52107"/>
                    <a:pt x="31372" y="52107"/>
                    <a:pt x="31362" y="52106"/>
                  </a:cubicBezTo>
                  <a:lnTo>
                    <a:pt x="14122" y="51999"/>
                  </a:lnTo>
                  <a:cubicBezTo>
                    <a:pt x="11633" y="51976"/>
                    <a:pt x="9621" y="49951"/>
                    <a:pt x="9645" y="47463"/>
                  </a:cubicBezTo>
                  <a:lnTo>
                    <a:pt x="9740" y="30235"/>
                  </a:lnTo>
                  <a:cubicBezTo>
                    <a:pt x="9756" y="27529"/>
                    <a:pt x="11970" y="25744"/>
                    <a:pt x="14275" y="25744"/>
                  </a:cubicBezTo>
                  <a:close/>
                  <a:moveTo>
                    <a:pt x="1031" y="0"/>
                  </a:moveTo>
                  <a:cubicBezTo>
                    <a:pt x="676" y="0"/>
                    <a:pt x="334" y="277"/>
                    <a:pt x="334" y="695"/>
                  </a:cubicBezTo>
                  <a:lnTo>
                    <a:pt x="1" y="60869"/>
                  </a:lnTo>
                  <a:lnTo>
                    <a:pt x="60175" y="61203"/>
                  </a:lnTo>
                  <a:cubicBezTo>
                    <a:pt x="60794" y="61203"/>
                    <a:pt x="61104" y="60465"/>
                    <a:pt x="60675" y="60024"/>
                  </a:cubicBezTo>
                  <a:lnTo>
                    <a:pt x="1513" y="207"/>
                  </a:lnTo>
                  <a:cubicBezTo>
                    <a:pt x="1374" y="64"/>
                    <a:pt x="1201" y="0"/>
                    <a:pt x="1031"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28"/>
            <p:cNvSpPr/>
            <p:nvPr/>
          </p:nvSpPr>
          <p:spPr>
            <a:xfrm>
              <a:off x="744017" y="2216028"/>
              <a:ext cx="818" cy="116864"/>
            </a:xfrm>
            <a:custGeom>
              <a:avLst/>
              <a:gdLst/>
              <a:ahLst/>
              <a:cxnLst/>
              <a:rect l="l" t="t" r="r" b="b"/>
              <a:pathLst>
                <a:path w="25" h="3573" fill="none" extrusionOk="0">
                  <a:moveTo>
                    <a:pt x="1" y="3572"/>
                  </a:moveTo>
                  <a:lnTo>
                    <a:pt x="13" y="1786"/>
                  </a:lnTo>
                  <a:lnTo>
                    <a:pt x="25"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28"/>
            <p:cNvSpPr/>
            <p:nvPr/>
          </p:nvSpPr>
          <p:spPr>
            <a:xfrm>
              <a:off x="797789" y="2274836"/>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28"/>
            <p:cNvSpPr/>
            <p:nvPr/>
          </p:nvSpPr>
          <p:spPr>
            <a:xfrm>
              <a:off x="851527" y="2216421"/>
              <a:ext cx="785" cy="116864"/>
            </a:xfrm>
            <a:custGeom>
              <a:avLst/>
              <a:gdLst/>
              <a:ahLst/>
              <a:cxnLst/>
              <a:rect l="l" t="t" r="r" b="b"/>
              <a:pathLst>
                <a:path w="24" h="3573" fill="none" extrusionOk="0">
                  <a:moveTo>
                    <a:pt x="0" y="3572"/>
                  </a:moveTo>
                  <a:lnTo>
                    <a:pt x="12" y="1786"/>
                  </a:lnTo>
                  <a:lnTo>
                    <a:pt x="24"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28"/>
            <p:cNvSpPr/>
            <p:nvPr/>
          </p:nvSpPr>
          <p:spPr>
            <a:xfrm>
              <a:off x="905658" y="2275229"/>
              <a:ext cx="33" cy="58448"/>
            </a:xfrm>
            <a:custGeom>
              <a:avLst/>
              <a:gdLst/>
              <a:ahLst/>
              <a:cxnLst/>
              <a:rect l="l" t="t" r="r" b="b"/>
              <a:pathLst>
                <a:path w="1" h="1787" fill="none" extrusionOk="0">
                  <a:moveTo>
                    <a:pt x="0" y="1786"/>
                  </a:moveTo>
                  <a:lnTo>
                    <a:pt x="0"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28"/>
            <p:cNvSpPr/>
            <p:nvPr/>
          </p:nvSpPr>
          <p:spPr>
            <a:xfrm>
              <a:off x="959396" y="2216813"/>
              <a:ext cx="392" cy="117224"/>
            </a:xfrm>
            <a:custGeom>
              <a:avLst/>
              <a:gdLst/>
              <a:ahLst/>
              <a:cxnLst/>
              <a:rect l="l" t="t" r="r" b="b"/>
              <a:pathLst>
                <a:path w="12" h="3584" fill="none" extrusionOk="0">
                  <a:moveTo>
                    <a:pt x="0" y="3584"/>
                  </a:moveTo>
                  <a:lnTo>
                    <a:pt x="0"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28"/>
            <p:cNvSpPr/>
            <p:nvPr/>
          </p:nvSpPr>
          <p:spPr>
            <a:xfrm>
              <a:off x="1012742" y="2275621"/>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28"/>
            <p:cNvSpPr/>
            <p:nvPr/>
          </p:nvSpPr>
          <p:spPr>
            <a:xfrm>
              <a:off x="1066873" y="2217566"/>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28"/>
            <p:cNvSpPr/>
            <p:nvPr/>
          </p:nvSpPr>
          <p:spPr>
            <a:xfrm>
              <a:off x="1120612" y="2275981"/>
              <a:ext cx="33" cy="58448"/>
            </a:xfrm>
            <a:custGeom>
              <a:avLst/>
              <a:gdLst/>
              <a:ahLst/>
              <a:cxnLst/>
              <a:rect l="l" t="t" r="r" b="b"/>
              <a:pathLst>
                <a:path w="1" h="1787" fill="none" extrusionOk="0">
                  <a:moveTo>
                    <a:pt x="0" y="1787"/>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28"/>
            <p:cNvSpPr/>
            <p:nvPr/>
          </p:nvSpPr>
          <p:spPr>
            <a:xfrm>
              <a:off x="1174350" y="2217958"/>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28"/>
            <p:cNvSpPr/>
            <p:nvPr/>
          </p:nvSpPr>
          <p:spPr>
            <a:xfrm>
              <a:off x="1228088" y="2276374"/>
              <a:ext cx="33" cy="58841"/>
            </a:xfrm>
            <a:custGeom>
              <a:avLst/>
              <a:gdLst/>
              <a:ahLst/>
              <a:cxnLst/>
              <a:rect l="l" t="t" r="r" b="b"/>
              <a:pathLst>
                <a:path w="1" h="1799" fill="none" extrusionOk="0">
                  <a:moveTo>
                    <a:pt x="0" y="1799"/>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28"/>
            <p:cNvSpPr/>
            <p:nvPr/>
          </p:nvSpPr>
          <p:spPr>
            <a:xfrm>
              <a:off x="1281827" y="2218351"/>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28"/>
            <p:cNvSpPr/>
            <p:nvPr/>
          </p:nvSpPr>
          <p:spPr>
            <a:xfrm>
              <a:off x="1335565" y="2277159"/>
              <a:ext cx="33" cy="58448"/>
            </a:xfrm>
            <a:custGeom>
              <a:avLst/>
              <a:gdLst/>
              <a:ahLst/>
              <a:cxnLst/>
              <a:rect l="l" t="t" r="r" b="b"/>
              <a:pathLst>
                <a:path w="1" h="1787" fill="none" extrusionOk="0">
                  <a:moveTo>
                    <a:pt x="1" y="1787"/>
                  </a:moveTo>
                  <a:lnTo>
                    <a:pt x="1"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28"/>
            <p:cNvSpPr/>
            <p:nvPr/>
          </p:nvSpPr>
          <p:spPr>
            <a:xfrm>
              <a:off x="1389304" y="2218743"/>
              <a:ext cx="425" cy="117256"/>
            </a:xfrm>
            <a:custGeom>
              <a:avLst/>
              <a:gdLst/>
              <a:ahLst/>
              <a:cxnLst/>
              <a:rect l="l" t="t" r="r" b="b"/>
              <a:pathLst>
                <a:path w="13" h="3585" fill="none" extrusionOk="0">
                  <a:moveTo>
                    <a:pt x="1" y="3584"/>
                  </a:moveTo>
                  <a:lnTo>
                    <a:pt x="1" y="1787"/>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28"/>
            <p:cNvSpPr/>
            <p:nvPr/>
          </p:nvSpPr>
          <p:spPr>
            <a:xfrm>
              <a:off x="1443042" y="2277551"/>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28"/>
            <p:cNvSpPr/>
            <p:nvPr/>
          </p:nvSpPr>
          <p:spPr>
            <a:xfrm>
              <a:off x="1496781" y="2219528"/>
              <a:ext cx="425" cy="116864"/>
            </a:xfrm>
            <a:custGeom>
              <a:avLst/>
              <a:gdLst/>
              <a:ahLst/>
              <a:cxnLst/>
              <a:rect l="l" t="t" r="r" b="b"/>
              <a:pathLst>
                <a:path w="13" h="3573" fill="none" extrusionOk="0">
                  <a:moveTo>
                    <a:pt x="1" y="3572"/>
                  </a:moveTo>
                  <a:lnTo>
                    <a:pt x="13" y="1786"/>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28"/>
            <p:cNvSpPr/>
            <p:nvPr/>
          </p:nvSpPr>
          <p:spPr>
            <a:xfrm>
              <a:off x="1550519" y="2277944"/>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28"/>
            <p:cNvSpPr/>
            <p:nvPr/>
          </p:nvSpPr>
          <p:spPr>
            <a:xfrm>
              <a:off x="1604257" y="2219920"/>
              <a:ext cx="425" cy="116864"/>
            </a:xfrm>
            <a:custGeom>
              <a:avLst/>
              <a:gdLst/>
              <a:ahLst/>
              <a:cxnLst/>
              <a:rect l="l" t="t" r="r" b="b"/>
              <a:pathLst>
                <a:path w="13" h="3573" fill="none" extrusionOk="0">
                  <a:moveTo>
                    <a:pt x="1" y="3572"/>
                  </a:moveTo>
                  <a:lnTo>
                    <a:pt x="13" y="1786"/>
                  </a:ln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28"/>
            <p:cNvSpPr/>
            <p:nvPr/>
          </p:nvSpPr>
          <p:spPr>
            <a:xfrm>
              <a:off x="1657996" y="2278729"/>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28"/>
            <p:cNvSpPr/>
            <p:nvPr/>
          </p:nvSpPr>
          <p:spPr>
            <a:xfrm>
              <a:off x="1711734" y="2220313"/>
              <a:ext cx="425" cy="116864"/>
            </a:xfrm>
            <a:custGeom>
              <a:avLst/>
              <a:gdLst/>
              <a:ahLst/>
              <a:cxnLst/>
              <a:rect l="l" t="t" r="r" b="b"/>
              <a:pathLst>
                <a:path w="13" h="3573" fill="none" extrusionOk="0">
                  <a:moveTo>
                    <a:pt x="13" y="0"/>
                  </a:moveTo>
                  <a:lnTo>
                    <a:pt x="13" y="1786"/>
                  </a:lnTo>
                  <a:lnTo>
                    <a:pt x="1" y="357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28"/>
            <p:cNvSpPr/>
            <p:nvPr/>
          </p:nvSpPr>
          <p:spPr>
            <a:xfrm>
              <a:off x="1765505" y="2279121"/>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28"/>
            <p:cNvSpPr/>
            <p:nvPr/>
          </p:nvSpPr>
          <p:spPr>
            <a:xfrm>
              <a:off x="1819244" y="2220705"/>
              <a:ext cx="392" cy="117224"/>
            </a:xfrm>
            <a:custGeom>
              <a:avLst/>
              <a:gdLst/>
              <a:ahLst/>
              <a:cxnLst/>
              <a:rect l="l" t="t" r="r" b="b"/>
              <a:pathLst>
                <a:path w="12" h="3584" fill="none" extrusionOk="0">
                  <a:moveTo>
                    <a:pt x="0" y="3584"/>
                  </a:moveTo>
                  <a:lnTo>
                    <a:pt x="12" y="1798"/>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28"/>
            <p:cNvSpPr/>
            <p:nvPr/>
          </p:nvSpPr>
          <p:spPr>
            <a:xfrm>
              <a:off x="1872982" y="2279514"/>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28"/>
            <p:cNvSpPr/>
            <p:nvPr/>
          </p:nvSpPr>
          <p:spPr>
            <a:xfrm>
              <a:off x="1926721" y="2221490"/>
              <a:ext cx="425" cy="116831"/>
            </a:xfrm>
            <a:custGeom>
              <a:avLst/>
              <a:gdLst/>
              <a:ahLst/>
              <a:cxnLst/>
              <a:rect l="l" t="t" r="r" b="b"/>
              <a:pathLst>
                <a:path w="13" h="3572" fill="none" extrusionOk="0">
                  <a:moveTo>
                    <a:pt x="0" y="3572"/>
                  </a:moveTo>
                  <a:lnTo>
                    <a:pt x="12"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28"/>
            <p:cNvSpPr/>
            <p:nvPr/>
          </p:nvSpPr>
          <p:spPr>
            <a:xfrm>
              <a:off x="1980459" y="2279873"/>
              <a:ext cx="425" cy="58841"/>
            </a:xfrm>
            <a:custGeom>
              <a:avLst/>
              <a:gdLst/>
              <a:ahLst/>
              <a:cxnLst/>
              <a:rect l="l" t="t" r="r" b="b"/>
              <a:pathLst>
                <a:path w="13" h="1799" fill="none" extrusionOk="0">
                  <a:moveTo>
                    <a:pt x="0" y="1799"/>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28"/>
            <p:cNvSpPr/>
            <p:nvPr/>
          </p:nvSpPr>
          <p:spPr>
            <a:xfrm>
              <a:off x="2034198" y="2221850"/>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28"/>
            <p:cNvSpPr/>
            <p:nvPr/>
          </p:nvSpPr>
          <p:spPr>
            <a:xfrm>
              <a:off x="2087936" y="2280658"/>
              <a:ext cx="425" cy="58448"/>
            </a:xfrm>
            <a:custGeom>
              <a:avLst/>
              <a:gdLst/>
              <a:ahLst/>
              <a:cxnLst/>
              <a:rect l="l" t="t" r="r" b="b"/>
              <a:pathLst>
                <a:path w="13" h="1787" fill="none" extrusionOk="0">
                  <a:moveTo>
                    <a:pt x="0"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28"/>
            <p:cNvSpPr/>
            <p:nvPr/>
          </p:nvSpPr>
          <p:spPr>
            <a:xfrm>
              <a:off x="2141674" y="2222243"/>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28"/>
            <p:cNvSpPr/>
            <p:nvPr/>
          </p:nvSpPr>
          <p:spPr>
            <a:xfrm>
              <a:off x="2195413" y="2281051"/>
              <a:ext cx="425" cy="58448"/>
            </a:xfrm>
            <a:custGeom>
              <a:avLst/>
              <a:gdLst/>
              <a:ahLst/>
              <a:cxnLst/>
              <a:rect l="l" t="t" r="r" b="b"/>
              <a:pathLst>
                <a:path w="13" h="1787" fill="none" extrusionOk="0">
                  <a:moveTo>
                    <a:pt x="1"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28"/>
            <p:cNvSpPr/>
            <p:nvPr/>
          </p:nvSpPr>
          <p:spPr>
            <a:xfrm>
              <a:off x="2249151" y="2222635"/>
              <a:ext cx="818" cy="117256"/>
            </a:xfrm>
            <a:custGeom>
              <a:avLst/>
              <a:gdLst/>
              <a:ahLst/>
              <a:cxnLst/>
              <a:rect l="l" t="t" r="r" b="b"/>
              <a:pathLst>
                <a:path w="25" h="3585" fill="none" extrusionOk="0">
                  <a:moveTo>
                    <a:pt x="1" y="3585"/>
                  </a:moveTo>
                  <a:lnTo>
                    <a:pt x="13" y="1799"/>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28"/>
            <p:cNvSpPr/>
            <p:nvPr/>
          </p:nvSpPr>
          <p:spPr>
            <a:xfrm>
              <a:off x="2302890" y="2281443"/>
              <a:ext cx="425" cy="58448"/>
            </a:xfrm>
            <a:custGeom>
              <a:avLst/>
              <a:gdLst/>
              <a:ahLst/>
              <a:cxnLst/>
              <a:rect l="l" t="t" r="r" b="b"/>
              <a:pathLst>
                <a:path w="13" h="1787" fill="none" extrusionOk="0">
                  <a:moveTo>
                    <a:pt x="1" y="1787"/>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28"/>
            <p:cNvSpPr/>
            <p:nvPr/>
          </p:nvSpPr>
          <p:spPr>
            <a:xfrm>
              <a:off x="2356628" y="2223420"/>
              <a:ext cx="818" cy="116864"/>
            </a:xfrm>
            <a:custGeom>
              <a:avLst/>
              <a:gdLst/>
              <a:ahLst/>
              <a:cxnLst/>
              <a:rect l="l" t="t" r="r" b="b"/>
              <a:pathLst>
                <a:path w="25" h="3573" fill="none" extrusionOk="0">
                  <a:moveTo>
                    <a:pt x="1" y="3572"/>
                  </a:moveTo>
                  <a:lnTo>
                    <a:pt x="13" y="1787"/>
                  </a:lnTo>
                  <a:lnTo>
                    <a:pt x="25"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28"/>
            <p:cNvSpPr/>
            <p:nvPr/>
          </p:nvSpPr>
          <p:spPr>
            <a:xfrm>
              <a:off x="2410366" y="2281836"/>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28"/>
            <p:cNvSpPr/>
            <p:nvPr/>
          </p:nvSpPr>
          <p:spPr>
            <a:xfrm>
              <a:off x="597226" y="507617"/>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28"/>
            <p:cNvSpPr/>
            <p:nvPr/>
          </p:nvSpPr>
          <p:spPr>
            <a:xfrm>
              <a:off x="597226" y="561356"/>
              <a:ext cx="116864" cy="425"/>
            </a:xfrm>
            <a:custGeom>
              <a:avLst/>
              <a:gdLst/>
              <a:ahLst/>
              <a:cxnLst/>
              <a:rect l="l" t="t" r="r" b="b"/>
              <a:pathLst>
                <a:path w="3573" h="13" fill="none" extrusionOk="0">
                  <a:moveTo>
                    <a:pt x="0" y="1"/>
                  </a:moveTo>
                  <a:lnTo>
                    <a:pt x="1786" y="13"/>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28"/>
            <p:cNvSpPr/>
            <p:nvPr/>
          </p:nvSpPr>
          <p:spPr>
            <a:xfrm>
              <a:off x="596834" y="615094"/>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28"/>
            <p:cNvSpPr/>
            <p:nvPr/>
          </p:nvSpPr>
          <p:spPr>
            <a:xfrm>
              <a:off x="596441" y="668833"/>
              <a:ext cx="117256" cy="425"/>
            </a:xfrm>
            <a:custGeom>
              <a:avLst/>
              <a:gdLst/>
              <a:ahLst/>
              <a:cxnLst/>
              <a:rect l="l" t="t" r="r" b="b"/>
              <a:pathLst>
                <a:path w="3585" h="13" fill="none" extrusionOk="0">
                  <a:moveTo>
                    <a:pt x="0" y="1"/>
                  </a:moveTo>
                  <a:lnTo>
                    <a:pt x="1786" y="13"/>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28"/>
            <p:cNvSpPr/>
            <p:nvPr/>
          </p:nvSpPr>
          <p:spPr>
            <a:xfrm>
              <a:off x="596441" y="722571"/>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28"/>
            <p:cNvSpPr/>
            <p:nvPr/>
          </p:nvSpPr>
          <p:spPr>
            <a:xfrm>
              <a:off x="596049" y="776342"/>
              <a:ext cx="116864" cy="785"/>
            </a:xfrm>
            <a:custGeom>
              <a:avLst/>
              <a:gdLst/>
              <a:ahLst/>
              <a:cxnLst/>
              <a:rect l="l" t="t" r="r" b="b"/>
              <a:pathLst>
                <a:path w="3573" h="24" fill="none" extrusionOk="0">
                  <a:moveTo>
                    <a:pt x="1" y="0"/>
                  </a:moveTo>
                  <a:lnTo>
                    <a:pt x="1787"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28"/>
            <p:cNvSpPr/>
            <p:nvPr/>
          </p:nvSpPr>
          <p:spPr>
            <a:xfrm>
              <a:off x="595656" y="830081"/>
              <a:ext cx="58841" cy="392"/>
            </a:xfrm>
            <a:custGeom>
              <a:avLst/>
              <a:gdLst/>
              <a:ahLst/>
              <a:cxnLst/>
              <a:rect l="l" t="t" r="r" b="b"/>
              <a:pathLst>
                <a:path w="1799" h="12" fill="none" extrusionOk="0">
                  <a:moveTo>
                    <a:pt x="1" y="0"/>
                  </a:moveTo>
                  <a:lnTo>
                    <a:pt x="1799"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28"/>
            <p:cNvSpPr/>
            <p:nvPr/>
          </p:nvSpPr>
          <p:spPr>
            <a:xfrm>
              <a:off x="595656" y="883819"/>
              <a:ext cx="116864" cy="785"/>
            </a:xfrm>
            <a:custGeom>
              <a:avLst/>
              <a:gdLst/>
              <a:ahLst/>
              <a:cxnLst/>
              <a:rect l="l" t="t" r="r" b="b"/>
              <a:pathLst>
                <a:path w="3573" h="24"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28"/>
            <p:cNvSpPr/>
            <p:nvPr/>
          </p:nvSpPr>
          <p:spPr>
            <a:xfrm>
              <a:off x="595264" y="937558"/>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28"/>
            <p:cNvSpPr/>
            <p:nvPr/>
          </p:nvSpPr>
          <p:spPr>
            <a:xfrm>
              <a:off x="595264" y="991296"/>
              <a:ext cx="116864" cy="818"/>
            </a:xfrm>
            <a:custGeom>
              <a:avLst/>
              <a:gdLst/>
              <a:ahLst/>
              <a:cxnLst/>
              <a:rect l="l" t="t" r="r" b="b"/>
              <a:pathLst>
                <a:path w="3573" h="25"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28"/>
            <p:cNvSpPr/>
            <p:nvPr/>
          </p:nvSpPr>
          <p:spPr>
            <a:xfrm>
              <a:off x="594871" y="104503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28"/>
            <p:cNvSpPr/>
            <p:nvPr/>
          </p:nvSpPr>
          <p:spPr>
            <a:xfrm>
              <a:off x="594479" y="1098773"/>
              <a:ext cx="117256" cy="818"/>
            </a:xfrm>
            <a:custGeom>
              <a:avLst/>
              <a:gdLst/>
              <a:ahLst/>
              <a:cxnLst/>
              <a:rect l="l" t="t" r="r" b="b"/>
              <a:pathLst>
                <a:path w="3585" h="25" fill="none" extrusionOk="0">
                  <a:moveTo>
                    <a:pt x="1" y="0"/>
                  </a:moveTo>
                  <a:lnTo>
                    <a:pt x="1799" y="12"/>
                  </a:lnTo>
                  <a:lnTo>
                    <a:pt x="3585"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28"/>
            <p:cNvSpPr/>
            <p:nvPr/>
          </p:nvSpPr>
          <p:spPr>
            <a:xfrm>
              <a:off x="594479" y="115251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28"/>
            <p:cNvSpPr/>
            <p:nvPr/>
          </p:nvSpPr>
          <p:spPr>
            <a:xfrm>
              <a:off x="594119" y="1206250"/>
              <a:ext cx="116831" cy="818"/>
            </a:xfrm>
            <a:custGeom>
              <a:avLst/>
              <a:gdLst/>
              <a:ahLst/>
              <a:cxnLst/>
              <a:rect l="l" t="t" r="r" b="b"/>
              <a:pathLst>
                <a:path w="3572" h="25" fill="none" extrusionOk="0">
                  <a:moveTo>
                    <a:pt x="0" y="1"/>
                  </a:moveTo>
                  <a:lnTo>
                    <a:pt x="1786"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28"/>
            <p:cNvSpPr/>
            <p:nvPr/>
          </p:nvSpPr>
          <p:spPr>
            <a:xfrm>
              <a:off x="594119" y="1259988"/>
              <a:ext cx="58416" cy="425"/>
            </a:xfrm>
            <a:custGeom>
              <a:avLst/>
              <a:gdLst/>
              <a:ahLst/>
              <a:cxnLst/>
              <a:rect l="l" t="t" r="r" b="b"/>
              <a:pathLst>
                <a:path w="1786" h="13" fill="none" extrusionOk="0">
                  <a:moveTo>
                    <a:pt x="0" y="1"/>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28"/>
            <p:cNvSpPr/>
            <p:nvPr/>
          </p:nvSpPr>
          <p:spPr>
            <a:xfrm>
              <a:off x="593727" y="1313726"/>
              <a:ext cx="116831" cy="818"/>
            </a:xfrm>
            <a:custGeom>
              <a:avLst/>
              <a:gdLst/>
              <a:ahLst/>
              <a:cxnLst/>
              <a:rect l="l" t="t" r="r" b="b"/>
              <a:pathLst>
                <a:path w="3572" h="25" fill="none" extrusionOk="0">
                  <a:moveTo>
                    <a:pt x="0" y="1"/>
                  </a:moveTo>
                  <a:lnTo>
                    <a:pt x="1786" y="13"/>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28"/>
            <p:cNvSpPr/>
            <p:nvPr/>
          </p:nvSpPr>
          <p:spPr>
            <a:xfrm>
              <a:off x="593334" y="1367857"/>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28"/>
            <p:cNvSpPr/>
            <p:nvPr/>
          </p:nvSpPr>
          <p:spPr>
            <a:xfrm>
              <a:off x="593334" y="1421596"/>
              <a:ext cx="116864" cy="425"/>
            </a:xfrm>
            <a:custGeom>
              <a:avLst/>
              <a:gdLst/>
              <a:ahLst/>
              <a:cxnLst/>
              <a:rect l="l" t="t" r="r" b="b"/>
              <a:pathLst>
                <a:path w="3573" h="13" fill="none" extrusionOk="0">
                  <a:moveTo>
                    <a:pt x="0"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28"/>
            <p:cNvSpPr/>
            <p:nvPr/>
          </p:nvSpPr>
          <p:spPr>
            <a:xfrm>
              <a:off x="592942" y="1474942"/>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28"/>
            <p:cNvSpPr/>
            <p:nvPr/>
          </p:nvSpPr>
          <p:spPr>
            <a:xfrm>
              <a:off x="592549" y="1529073"/>
              <a:ext cx="117256" cy="425"/>
            </a:xfrm>
            <a:custGeom>
              <a:avLst/>
              <a:gdLst/>
              <a:ahLst/>
              <a:cxnLst/>
              <a:rect l="l" t="t" r="r" b="b"/>
              <a:pathLst>
                <a:path w="3585" h="13" fill="none" extrusionOk="0">
                  <a:moveTo>
                    <a:pt x="0" y="1"/>
                  </a:moveTo>
                  <a:lnTo>
                    <a:pt x="1798" y="1"/>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28"/>
            <p:cNvSpPr/>
            <p:nvPr/>
          </p:nvSpPr>
          <p:spPr>
            <a:xfrm>
              <a:off x="592549" y="1582811"/>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28"/>
            <p:cNvSpPr/>
            <p:nvPr/>
          </p:nvSpPr>
          <p:spPr>
            <a:xfrm>
              <a:off x="592157" y="1636550"/>
              <a:ext cx="116864" cy="425"/>
            </a:xfrm>
            <a:custGeom>
              <a:avLst/>
              <a:gdLst/>
              <a:ahLst/>
              <a:cxnLst/>
              <a:rect l="l" t="t" r="r" b="b"/>
              <a:pathLst>
                <a:path w="3573" h="13" fill="none" extrusionOk="0">
                  <a:moveTo>
                    <a:pt x="1"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28"/>
            <p:cNvSpPr/>
            <p:nvPr/>
          </p:nvSpPr>
          <p:spPr>
            <a:xfrm>
              <a:off x="592157" y="1690288"/>
              <a:ext cx="58448" cy="33"/>
            </a:xfrm>
            <a:custGeom>
              <a:avLst/>
              <a:gdLst/>
              <a:ahLst/>
              <a:cxnLst/>
              <a:rect l="l" t="t" r="r" b="b"/>
              <a:pathLst>
                <a:path w="1787" h="1" fill="none" extrusionOk="0">
                  <a:moveTo>
                    <a:pt x="1"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28"/>
            <p:cNvSpPr/>
            <p:nvPr/>
          </p:nvSpPr>
          <p:spPr>
            <a:xfrm>
              <a:off x="591764" y="1744059"/>
              <a:ext cx="116864" cy="392"/>
            </a:xfrm>
            <a:custGeom>
              <a:avLst/>
              <a:gdLst/>
              <a:ahLst/>
              <a:cxnLst/>
              <a:rect l="l" t="t" r="r" b="b"/>
              <a:pathLst>
                <a:path w="3573" h="12" fill="none" extrusionOk="0">
                  <a:moveTo>
                    <a:pt x="1" y="0"/>
                  </a:moveTo>
                  <a:lnTo>
                    <a:pt x="1787" y="0"/>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28"/>
            <p:cNvSpPr/>
            <p:nvPr/>
          </p:nvSpPr>
          <p:spPr>
            <a:xfrm>
              <a:off x="591372" y="1797797"/>
              <a:ext cx="58448" cy="33"/>
            </a:xfrm>
            <a:custGeom>
              <a:avLst/>
              <a:gdLst/>
              <a:ahLst/>
              <a:cxnLst/>
              <a:rect l="l" t="t" r="r" b="b"/>
              <a:pathLst>
                <a:path w="1787" h="1" fill="none" extrusionOk="0">
                  <a:moveTo>
                    <a:pt x="1" y="0"/>
                  </a:moveTo>
                  <a:lnTo>
                    <a:pt x="1787"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28"/>
            <p:cNvSpPr/>
            <p:nvPr/>
          </p:nvSpPr>
          <p:spPr>
            <a:xfrm>
              <a:off x="591372" y="1851536"/>
              <a:ext cx="116864" cy="425"/>
            </a:xfrm>
            <a:custGeom>
              <a:avLst/>
              <a:gdLst/>
              <a:ahLst/>
              <a:cxnLst/>
              <a:rect l="l" t="t" r="r" b="b"/>
              <a:pathLst>
                <a:path w="3573" h="13" fill="none" extrusionOk="0">
                  <a:moveTo>
                    <a:pt x="1" y="0"/>
                  </a:moveTo>
                  <a:lnTo>
                    <a:pt x="1787" y="0"/>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28"/>
            <p:cNvSpPr/>
            <p:nvPr/>
          </p:nvSpPr>
          <p:spPr>
            <a:xfrm>
              <a:off x="590979" y="190527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28"/>
            <p:cNvSpPr/>
            <p:nvPr/>
          </p:nvSpPr>
          <p:spPr>
            <a:xfrm>
              <a:off x="590587" y="1959013"/>
              <a:ext cx="117256" cy="425"/>
            </a:xfrm>
            <a:custGeom>
              <a:avLst/>
              <a:gdLst/>
              <a:ahLst/>
              <a:cxnLst/>
              <a:rect l="l" t="t" r="r" b="b"/>
              <a:pathLst>
                <a:path w="3585" h="13" fill="none" extrusionOk="0">
                  <a:moveTo>
                    <a:pt x="1" y="0"/>
                  </a:moveTo>
                  <a:lnTo>
                    <a:pt x="1787" y="12"/>
                  </a:lnTo>
                  <a:lnTo>
                    <a:pt x="3585"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28"/>
            <p:cNvSpPr/>
            <p:nvPr/>
          </p:nvSpPr>
          <p:spPr>
            <a:xfrm>
              <a:off x="590587" y="201275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28"/>
            <p:cNvSpPr/>
            <p:nvPr/>
          </p:nvSpPr>
          <p:spPr>
            <a:xfrm>
              <a:off x="590194" y="2066490"/>
              <a:ext cx="116864" cy="425"/>
            </a:xfrm>
            <a:custGeom>
              <a:avLst/>
              <a:gdLst/>
              <a:ahLst/>
              <a:cxnLst/>
              <a:rect l="l" t="t" r="r" b="b"/>
              <a:pathLst>
                <a:path w="3573" h="13" fill="none" extrusionOk="0">
                  <a:moveTo>
                    <a:pt x="1" y="0"/>
                  </a:moveTo>
                  <a:lnTo>
                    <a:pt x="1787" y="12"/>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28"/>
            <p:cNvSpPr/>
            <p:nvPr/>
          </p:nvSpPr>
          <p:spPr>
            <a:xfrm>
              <a:off x="589834" y="2120228"/>
              <a:ext cx="58416" cy="425"/>
            </a:xfrm>
            <a:custGeom>
              <a:avLst/>
              <a:gdLst/>
              <a:ahLst/>
              <a:cxnLst/>
              <a:rect l="l" t="t" r="r" b="b"/>
              <a:pathLst>
                <a:path w="1786" h="13" fill="none" extrusionOk="0">
                  <a:moveTo>
                    <a:pt x="0" y="0"/>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28"/>
            <p:cNvSpPr/>
            <p:nvPr/>
          </p:nvSpPr>
          <p:spPr>
            <a:xfrm>
              <a:off x="589834" y="2173966"/>
              <a:ext cx="116831" cy="425"/>
            </a:xfrm>
            <a:custGeom>
              <a:avLst/>
              <a:gdLst/>
              <a:ahLst/>
              <a:cxnLst/>
              <a:rect l="l" t="t" r="r" b="b"/>
              <a:pathLst>
                <a:path w="3572" h="13" fill="none" extrusionOk="0">
                  <a:moveTo>
                    <a:pt x="0" y="0"/>
                  </a:moveTo>
                  <a:lnTo>
                    <a:pt x="1786" y="12"/>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3" name="Google Shape;213;p28"/>
          <p:cNvGrpSpPr/>
          <p:nvPr/>
        </p:nvGrpSpPr>
        <p:grpSpPr>
          <a:xfrm rot="-481486">
            <a:off x="658239" y="3127590"/>
            <a:ext cx="1513495" cy="1741066"/>
            <a:chOff x="6662225" y="1139925"/>
            <a:chExt cx="1453177" cy="1855428"/>
          </a:xfrm>
        </p:grpSpPr>
        <p:sp>
          <p:nvSpPr>
            <p:cNvPr id="214" name="Google Shape;214;p28"/>
            <p:cNvSpPr/>
            <p:nvPr/>
          </p:nvSpPr>
          <p:spPr>
            <a:xfrm>
              <a:off x="6662225" y="1142527"/>
              <a:ext cx="1451177" cy="1852825"/>
            </a:xfrm>
            <a:custGeom>
              <a:avLst/>
              <a:gdLst/>
              <a:ahLst/>
              <a:cxnLst/>
              <a:rect l="l" t="t" r="r" b="b"/>
              <a:pathLst>
                <a:path w="43494" h="55532" extrusionOk="0">
                  <a:moveTo>
                    <a:pt x="38277" y="1"/>
                  </a:moveTo>
                  <a:cubicBezTo>
                    <a:pt x="38226" y="1"/>
                    <a:pt x="38175" y="2"/>
                    <a:pt x="38124" y="6"/>
                  </a:cubicBezTo>
                  <a:lnTo>
                    <a:pt x="21241" y="994"/>
                  </a:lnTo>
                  <a:lnTo>
                    <a:pt x="4358" y="1982"/>
                  </a:lnTo>
                  <a:lnTo>
                    <a:pt x="4310" y="1982"/>
                  </a:lnTo>
                  <a:cubicBezTo>
                    <a:pt x="1869" y="2137"/>
                    <a:pt x="0" y="3518"/>
                    <a:pt x="143" y="5792"/>
                  </a:cubicBezTo>
                  <a:lnTo>
                    <a:pt x="655" y="14519"/>
                  </a:lnTo>
                  <a:lnTo>
                    <a:pt x="1179" y="23258"/>
                  </a:lnTo>
                  <a:cubicBezTo>
                    <a:pt x="1179" y="23282"/>
                    <a:pt x="1191" y="23306"/>
                    <a:pt x="1191" y="23330"/>
                  </a:cubicBezTo>
                  <a:cubicBezTo>
                    <a:pt x="1203" y="23354"/>
                    <a:pt x="2084" y="37843"/>
                    <a:pt x="2084" y="37843"/>
                  </a:cubicBezTo>
                  <a:lnTo>
                    <a:pt x="2929" y="52286"/>
                  </a:lnTo>
                  <a:cubicBezTo>
                    <a:pt x="3032" y="54118"/>
                    <a:pt x="4544" y="55531"/>
                    <a:pt x="6354" y="55531"/>
                  </a:cubicBezTo>
                  <a:cubicBezTo>
                    <a:pt x="6426" y="55531"/>
                    <a:pt x="6499" y="55529"/>
                    <a:pt x="6572" y="55524"/>
                  </a:cubicBezTo>
                  <a:lnTo>
                    <a:pt x="22467" y="54607"/>
                  </a:lnTo>
                  <a:lnTo>
                    <a:pt x="38350" y="53667"/>
                  </a:lnTo>
                  <a:cubicBezTo>
                    <a:pt x="40660" y="53524"/>
                    <a:pt x="42101" y="51833"/>
                    <a:pt x="42565" y="51309"/>
                  </a:cubicBezTo>
                  <a:cubicBezTo>
                    <a:pt x="43184" y="50631"/>
                    <a:pt x="43494" y="49726"/>
                    <a:pt x="43434" y="48809"/>
                  </a:cubicBezTo>
                  <a:lnTo>
                    <a:pt x="42077" y="25568"/>
                  </a:lnTo>
                  <a:lnTo>
                    <a:pt x="40719" y="2315"/>
                  </a:lnTo>
                  <a:cubicBezTo>
                    <a:pt x="40639" y="1009"/>
                    <a:pt x="39567" y="1"/>
                    <a:pt x="38277" y="1"/>
                  </a:cubicBezTo>
                  <a:close/>
                </a:path>
              </a:pathLst>
            </a:custGeom>
            <a:solidFill>
              <a:schemeClr val="dk1"/>
            </a:solidFill>
            <a:ln w="53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28"/>
            <p:cNvSpPr/>
            <p:nvPr/>
          </p:nvSpPr>
          <p:spPr>
            <a:xfrm>
              <a:off x="6727752" y="1142527"/>
              <a:ext cx="1387650" cy="1813054"/>
            </a:xfrm>
            <a:custGeom>
              <a:avLst/>
              <a:gdLst/>
              <a:ahLst/>
              <a:cxnLst/>
              <a:rect l="l" t="t" r="r" b="b"/>
              <a:pathLst>
                <a:path w="41590" h="54340" extrusionOk="0">
                  <a:moveTo>
                    <a:pt x="36313" y="1"/>
                  </a:moveTo>
                  <a:cubicBezTo>
                    <a:pt x="36262" y="1"/>
                    <a:pt x="36211" y="2"/>
                    <a:pt x="36160" y="6"/>
                  </a:cubicBezTo>
                  <a:lnTo>
                    <a:pt x="2394" y="1982"/>
                  </a:lnTo>
                  <a:cubicBezTo>
                    <a:pt x="1036" y="2065"/>
                    <a:pt x="1" y="3220"/>
                    <a:pt x="72" y="4589"/>
                  </a:cubicBezTo>
                  <a:lnTo>
                    <a:pt x="2787" y="51083"/>
                  </a:lnTo>
                  <a:cubicBezTo>
                    <a:pt x="2890" y="52922"/>
                    <a:pt x="4424" y="54339"/>
                    <a:pt x="6244" y="54339"/>
                  </a:cubicBezTo>
                  <a:cubicBezTo>
                    <a:pt x="6310" y="54339"/>
                    <a:pt x="6376" y="54337"/>
                    <a:pt x="6442" y="54334"/>
                  </a:cubicBezTo>
                  <a:lnTo>
                    <a:pt x="38232" y="52464"/>
                  </a:lnTo>
                  <a:cubicBezTo>
                    <a:pt x="40137" y="52357"/>
                    <a:pt x="41589" y="50714"/>
                    <a:pt x="41470" y="48809"/>
                  </a:cubicBezTo>
                  <a:lnTo>
                    <a:pt x="38755" y="2315"/>
                  </a:lnTo>
                  <a:cubicBezTo>
                    <a:pt x="38675" y="1009"/>
                    <a:pt x="37603" y="1"/>
                    <a:pt x="36313" y="1"/>
                  </a:cubicBez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28"/>
            <p:cNvSpPr/>
            <p:nvPr/>
          </p:nvSpPr>
          <p:spPr>
            <a:xfrm>
              <a:off x="6725784" y="1139925"/>
              <a:ext cx="1332398" cy="826718"/>
            </a:xfrm>
            <a:custGeom>
              <a:avLst/>
              <a:gdLst/>
              <a:ahLst/>
              <a:cxnLst/>
              <a:rect l="l" t="t" r="r" b="b"/>
              <a:pathLst>
                <a:path w="39934" h="24778" fill="none" extrusionOk="0">
                  <a:moveTo>
                    <a:pt x="39791" y="19860"/>
                  </a:moveTo>
                  <a:cubicBezTo>
                    <a:pt x="39934" y="22515"/>
                    <a:pt x="1262" y="24777"/>
                    <a:pt x="1107" y="22122"/>
                  </a:cubicBezTo>
                  <a:lnTo>
                    <a:pt x="83" y="4667"/>
                  </a:lnTo>
                  <a:cubicBezTo>
                    <a:pt x="0" y="3310"/>
                    <a:pt x="1036" y="2143"/>
                    <a:pt x="2405" y="2060"/>
                  </a:cubicBezTo>
                  <a:lnTo>
                    <a:pt x="36171" y="84"/>
                  </a:lnTo>
                  <a:cubicBezTo>
                    <a:pt x="37517" y="0"/>
                    <a:pt x="38683" y="1036"/>
                    <a:pt x="38767" y="2393"/>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28"/>
            <p:cNvSpPr/>
            <p:nvPr/>
          </p:nvSpPr>
          <p:spPr>
            <a:xfrm>
              <a:off x="6778599" y="1189404"/>
              <a:ext cx="1218023" cy="606075"/>
            </a:xfrm>
            <a:custGeom>
              <a:avLst/>
              <a:gdLst/>
              <a:ahLst/>
              <a:cxnLst/>
              <a:rect l="l" t="t" r="r" b="b"/>
              <a:pathLst>
                <a:path w="36506" h="18165" extrusionOk="0">
                  <a:moveTo>
                    <a:pt x="33478" y="0"/>
                  </a:moveTo>
                  <a:cubicBezTo>
                    <a:pt x="33428" y="0"/>
                    <a:pt x="33377" y="2"/>
                    <a:pt x="33326" y="5"/>
                  </a:cubicBezTo>
                  <a:lnTo>
                    <a:pt x="2203" y="1827"/>
                  </a:lnTo>
                  <a:cubicBezTo>
                    <a:pt x="953" y="1899"/>
                    <a:pt x="1" y="2970"/>
                    <a:pt x="72" y="4220"/>
                  </a:cubicBezTo>
                  <a:lnTo>
                    <a:pt x="822" y="16972"/>
                  </a:lnTo>
                  <a:cubicBezTo>
                    <a:pt x="857" y="17641"/>
                    <a:pt x="1416" y="18164"/>
                    <a:pt x="2089" y="18164"/>
                  </a:cubicBezTo>
                  <a:cubicBezTo>
                    <a:pt x="2111" y="18164"/>
                    <a:pt x="2133" y="18164"/>
                    <a:pt x="2156" y="18162"/>
                  </a:cubicBezTo>
                  <a:lnTo>
                    <a:pt x="35279" y="16210"/>
                  </a:lnTo>
                  <a:cubicBezTo>
                    <a:pt x="35981" y="16174"/>
                    <a:pt x="36505" y="15567"/>
                    <a:pt x="36469" y="14876"/>
                  </a:cubicBezTo>
                  <a:lnTo>
                    <a:pt x="35731" y="2137"/>
                  </a:lnTo>
                  <a:cubicBezTo>
                    <a:pt x="35663" y="926"/>
                    <a:pt x="34663" y="0"/>
                    <a:pt x="334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28"/>
            <p:cNvSpPr/>
            <p:nvPr/>
          </p:nvSpPr>
          <p:spPr>
            <a:xfrm>
              <a:off x="6895373" y="2043991"/>
              <a:ext cx="174833" cy="173698"/>
            </a:xfrm>
            <a:custGeom>
              <a:avLst/>
              <a:gdLst/>
              <a:ahLst/>
              <a:cxnLst/>
              <a:rect l="l" t="t" r="r" b="b"/>
              <a:pathLst>
                <a:path w="5240" h="5206" extrusionOk="0">
                  <a:moveTo>
                    <a:pt x="4435" y="0"/>
                  </a:moveTo>
                  <a:cubicBezTo>
                    <a:pt x="4422" y="0"/>
                    <a:pt x="4408" y="1"/>
                    <a:pt x="4394" y="2"/>
                  </a:cubicBezTo>
                  <a:lnTo>
                    <a:pt x="537" y="240"/>
                  </a:lnTo>
                  <a:cubicBezTo>
                    <a:pt x="227" y="264"/>
                    <a:pt x="1" y="526"/>
                    <a:pt x="25" y="823"/>
                  </a:cubicBezTo>
                  <a:lnTo>
                    <a:pt x="263" y="4681"/>
                  </a:lnTo>
                  <a:cubicBezTo>
                    <a:pt x="275" y="4983"/>
                    <a:pt x="524" y="5205"/>
                    <a:pt x="823" y="5205"/>
                  </a:cubicBezTo>
                  <a:cubicBezTo>
                    <a:pt x="831" y="5205"/>
                    <a:pt x="839" y="5205"/>
                    <a:pt x="846" y="5205"/>
                  </a:cubicBezTo>
                  <a:lnTo>
                    <a:pt x="4704" y="4967"/>
                  </a:lnTo>
                  <a:cubicBezTo>
                    <a:pt x="5002" y="4943"/>
                    <a:pt x="5240" y="4681"/>
                    <a:pt x="5216" y="4371"/>
                  </a:cubicBezTo>
                  <a:lnTo>
                    <a:pt x="4978" y="526"/>
                  </a:lnTo>
                  <a:cubicBezTo>
                    <a:pt x="4955" y="230"/>
                    <a:pt x="4716" y="0"/>
                    <a:pt x="443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28"/>
            <p:cNvSpPr/>
            <p:nvPr/>
          </p:nvSpPr>
          <p:spPr>
            <a:xfrm>
              <a:off x="6909286" y="2265295"/>
              <a:ext cx="174432" cy="173631"/>
            </a:xfrm>
            <a:custGeom>
              <a:avLst/>
              <a:gdLst/>
              <a:ahLst/>
              <a:cxnLst/>
              <a:rect l="l" t="t" r="r" b="b"/>
              <a:pathLst>
                <a:path w="5228" h="5204" extrusionOk="0">
                  <a:moveTo>
                    <a:pt x="4406" y="0"/>
                  </a:moveTo>
                  <a:cubicBezTo>
                    <a:pt x="4398" y="0"/>
                    <a:pt x="4390" y="0"/>
                    <a:pt x="4382" y="1"/>
                  </a:cubicBezTo>
                  <a:lnTo>
                    <a:pt x="536" y="239"/>
                  </a:lnTo>
                  <a:cubicBezTo>
                    <a:pt x="227" y="262"/>
                    <a:pt x="1" y="524"/>
                    <a:pt x="13" y="834"/>
                  </a:cubicBezTo>
                  <a:lnTo>
                    <a:pt x="251" y="4680"/>
                  </a:lnTo>
                  <a:cubicBezTo>
                    <a:pt x="274" y="4981"/>
                    <a:pt x="523" y="5204"/>
                    <a:pt x="812" y="5204"/>
                  </a:cubicBezTo>
                  <a:cubicBezTo>
                    <a:pt x="819" y="5204"/>
                    <a:pt x="827" y="5204"/>
                    <a:pt x="834" y="5204"/>
                  </a:cubicBezTo>
                  <a:lnTo>
                    <a:pt x="4692" y="4965"/>
                  </a:lnTo>
                  <a:cubicBezTo>
                    <a:pt x="5001" y="4942"/>
                    <a:pt x="5228" y="4680"/>
                    <a:pt x="5216" y="4370"/>
                  </a:cubicBezTo>
                  <a:lnTo>
                    <a:pt x="4978" y="524"/>
                  </a:lnTo>
                  <a:cubicBezTo>
                    <a:pt x="4954" y="223"/>
                    <a:pt x="4705" y="0"/>
                    <a:pt x="4406"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28"/>
            <p:cNvSpPr/>
            <p:nvPr/>
          </p:nvSpPr>
          <p:spPr>
            <a:xfrm>
              <a:off x="6922798" y="2486899"/>
              <a:ext cx="174833" cy="173331"/>
            </a:xfrm>
            <a:custGeom>
              <a:avLst/>
              <a:gdLst/>
              <a:ahLst/>
              <a:cxnLst/>
              <a:rect l="l" t="t" r="r" b="b"/>
              <a:pathLst>
                <a:path w="5240" h="5195" extrusionOk="0">
                  <a:moveTo>
                    <a:pt x="4439" y="0"/>
                  </a:moveTo>
                  <a:cubicBezTo>
                    <a:pt x="4424" y="0"/>
                    <a:pt x="4409" y="1"/>
                    <a:pt x="4394" y="2"/>
                  </a:cubicBezTo>
                  <a:lnTo>
                    <a:pt x="536" y="240"/>
                  </a:lnTo>
                  <a:cubicBezTo>
                    <a:pt x="239" y="252"/>
                    <a:pt x="1" y="514"/>
                    <a:pt x="24" y="824"/>
                  </a:cubicBezTo>
                  <a:lnTo>
                    <a:pt x="262" y="4681"/>
                  </a:lnTo>
                  <a:cubicBezTo>
                    <a:pt x="274" y="4965"/>
                    <a:pt x="513" y="5195"/>
                    <a:pt x="803" y="5195"/>
                  </a:cubicBezTo>
                  <a:cubicBezTo>
                    <a:pt x="817" y="5195"/>
                    <a:pt x="832" y="5194"/>
                    <a:pt x="846" y="5193"/>
                  </a:cubicBezTo>
                  <a:lnTo>
                    <a:pt x="4703" y="4955"/>
                  </a:lnTo>
                  <a:cubicBezTo>
                    <a:pt x="5001" y="4931"/>
                    <a:pt x="5239" y="4669"/>
                    <a:pt x="5215" y="4372"/>
                  </a:cubicBezTo>
                  <a:lnTo>
                    <a:pt x="4977" y="514"/>
                  </a:lnTo>
                  <a:cubicBezTo>
                    <a:pt x="4966" y="220"/>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28"/>
            <p:cNvSpPr/>
            <p:nvPr/>
          </p:nvSpPr>
          <p:spPr>
            <a:xfrm>
              <a:off x="7116643" y="2030478"/>
              <a:ext cx="174833" cy="173331"/>
            </a:xfrm>
            <a:custGeom>
              <a:avLst/>
              <a:gdLst/>
              <a:ahLst/>
              <a:cxnLst/>
              <a:rect l="l" t="t" r="r" b="b"/>
              <a:pathLst>
                <a:path w="5240" h="5195" extrusionOk="0">
                  <a:moveTo>
                    <a:pt x="4439" y="0"/>
                  </a:moveTo>
                  <a:cubicBezTo>
                    <a:pt x="4424" y="0"/>
                    <a:pt x="4409" y="1"/>
                    <a:pt x="4394" y="2"/>
                  </a:cubicBezTo>
                  <a:lnTo>
                    <a:pt x="537" y="240"/>
                  </a:lnTo>
                  <a:cubicBezTo>
                    <a:pt x="239" y="252"/>
                    <a:pt x="1" y="514"/>
                    <a:pt x="25" y="823"/>
                  </a:cubicBezTo>
                  <a:lnTo>
                    <a:pt x="263" y="4681"/>
                  </a:lnTo>
                  <a:cubicBezTo>
                    <a:pt x="274" y="4965"/>
                    <a:pt x="513" y="5195"/>
                    <a:pt x="803" y="5195"/>
                  </a:cubicBezTo>
                  <a:cubicBezTo>
                    <a:pt x="818" y="5195"/>
                    <a:pt x="832" y="5194"/>
                    <a:pt x="846" y="5193"/>
                  </a:cubicBezTo>
                  <a:lnTo>
                    <a:pt x="4704" y="4955"/>
                  </a:lnTo>
                  <a:cubicBezTo>
                    <a:pt x="5001" y="4931"/>
                    <a:pt x="5240" y="4669"/>
                    <a:pt x="5216" y="4372"/>
                  </a:cubicBezTo>
                  <a:lnTo>
                    <a:pt x="4978" y="514"/>
                  </a:lnTo>
                  <a:cubicBezTo>
                    <a:pt x="4966" y="219"/>
                    <a:pt x="4728" y="0"/>
                    <a:pt x="443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28"/>
            <p:cNvSpPr/>
            <p:nvPr/>
          </p:nvSpPr>
          <p:spPr>
            <a:xfrm>
              <a:off x="7130556" y="2251749"/>
              <a:ext cx="174432" cy="173331"/>
            </a:xfrm>
            <a:custGeom>
              <a:avLst/>
              <a:gdLst/>
              <a:ahLst/>
              <a:cxnLst/>
              <a:rect l="l" t="t" r="r" b="b"/>
              <a:pathLst>
                <a:path w="5228" h="5195" extrusionOk="0">
                  <a:moveTo>
                    <a:pt x="4425" y="0"/>
                  </a:moveTo>
                  <a:cubicBezTo>
                    <a:pt x="4411" y="0"/>
                    <a:pt x="4396" y="1"/>
                    <a:pt x="4382" y="2"/>
                  </a:cubicBezTo>
                  <a:lnTo>
                    <a:pt x="536" y="240"/>
                  </a:lnTo>
                  <a:cubicBezTo>
                    <a:pt x="227" y="252"/>
                    <a:pt x="0" y="514"/>
                    <a:pt x="12" y="823"/>
                  </a:cubicBezTo>
                  <a:lnTo>
                    <a:pt x="251" y="4681"/>
                  </a:lnTo>
                  <a:cubicBezTo>
                    <a:pt x="273" y="4975"/>
                    <a:pt x="511" y="5195"/>
                    <a:pt x="801" y="5195"/>
                  </a:cubicBezTo>
                  <a:cubicBezTo>
                    <a:pt x="816" y="5195"/>
                    <a:pt x="831" y="5194"/>
                    <a:pt x="846" y="5193"/>
                  </a:cubicBezTo>
                  <a:lnTo>
                    <a:pt x="4692" y="4955"/>
                  </a:lnTo>
                  <a:cubicBezTo>
                    <a:pt x="5001" y="4943"/>
                    <a:pt x="5227" y="4681"/>
                    <a:pt x="5215" y="4371"/>
                  </a:cubicBezTo>
                  <a:lnTo>
                    <a:pt x="4977" y="514"/>
                  </a:lnTo>
                  <a:cubicBezTo>
                    <a:pt x="4955" y="230"/>
                    <a:pt x="4715" y="0"/>
                    <a:pt x="4425"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28"/>
            <p:cNvSpPr/>
            <p:nvPr/>
          </p:nvSpPr>
          <p:spPr>
            <a:xfrm>
              <a:off x="7144069" y="2472986"/>
              <a:ext cx="174833" cy="173698"/>
            </a:xfrm>
            <a:custGeom>
              <a:avLst/>
              <a:gdLst/>
              <a:ahLst/>
              <a:cxnLst/>
              <a:rect l="l" t="t" r="r" b="b"/>
              <a:pathLst>
                <a:path w="5240" h="5206" extrusionOk="0">
                  <a:moveTo>
                    <a:pt x="4436" y="1"/>
                  </a:moveTo>
                  <a:cubicBezTo>
                    <a:pt x="4422" y="1"/>
                    <a:pt x="4408" y="1"/>
                    <a:pt x="4394" y="2"/>
                  </a:cubicBezTo>
                  <a:lnTo>
                    <a:pt x="536" y="241"/>
                  </a:lnTo>
                  <a:cubicBezTo>
                    <a:pt x="238" y="264"/>
                    <a:pt x="0" y="526"/>
                    <a:pt x="24" y="824"/>
                  </a:cubicBezTo>
                  <a:lnTo>
                    <a:pt x="262" y="4682"/>
                  </a:lnTo>
                  <a:cubicBezTo>
                    <a:pt x="285" y="4983"/>
                    <a:pt x="535" y="5206"/>
                    <a:pt x="823" y="5206"/>
                  </a:cubicBezTo>
                  <a:cubicBezTo>
                    <a:pt x="831" y="5206"/>
                    <a:pt x="838" y="5206"/>
                    <a:pt x="846" y="5205"/>
                  </a:cubicBezTo>
                  <a:lnTo>
                    <a:pt x="4703" y="4955"/>
                  </a:lnTo>
                  <a:cubicBezTo>
                    <a:pt x="5013" y="4944"/>
                    <a:pt x="5239" y="4682"/>
                    <a:pt x="5215" y="4372"/>
                  </a:cubicBezTo>
                  <a:lnTo>
                    <a:pt x="4977" y="526"/>
                  </a:lnTo>
                  <a:cubicBezTo>
                    <a:pt x="4966" y="231"/>
                    <a:pt x="4727" y="1"/>
                    <a:pt x="443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28"/>
            <p:cNvSpPr/>
            <p:nvPr/>
          </p:nvSpPr>
          <p:spPr>
            <a:xfrm>
              <a:off x="7337914" y="2016565"/>
              <a:ext cx="174833" cy="173365"/>
            </a:xfrm>
            <a:custGeom>
              <a:avLst/>
              <a:gdLst/>
              <a:ahLst/>
              <a:cxnLst/>
              <a:rect l="l" t="t" r="r" b="b"/>
              <a:pathLst>
                <a:path w="5240" h="5196" extrusionOk="0">
                  <a:moveTo>
                    <a:pt x="4437" y="1"/>
                  </a:moveTo>
                  <a:cubicBezTo>
                    <a:pt x="4422" y="1"/>
                    <a:pt x="4408" y="1"/>
                    <a:pt x="4394" y="2"/>
                  </a:cubicBezTo>
                  <a:lnTo>
                    <a:pt x="548" y="240"/>
                  </a:lnTo>
                  <a:cubicBezTo>
                    <a:pt x="239" y="264"/>
                    <a:pt x="1" y="526"/>
                    <a:pt x="24" y="824"/>
                  </a:cubicBezTo>
                  <a:lnTo>
                    <a:pt x="262" y="4681"/>
                  </a:lnTo>
                  <a:cubicBezTo>
                    <a:pt x="285" y="4976"/>
                    <a:pt x="523" y="5195"/>
                    <a:pt x="803" y="5195"/>
                  </a:cubicBezTo>
                  <a:cubicBezTo>
                    <a:pt x="817" y="5195"/>
                    <a:pt x="831" y="5194"/>
                    <a:pt x="846" y="5193"/>
                  </a:cubicBezTo>
                  <a:lnTo>
                    <a:pt x="4704" y="4955"/>
                  </a:lnTo>
                  <a:cubicBezTo>
                    <a:pt x="5013" y="4943"/>
                    <a:pt x="5239" y="4681"/>
                    <a:pt x="5227" y="4372"/>
                  </a:cubicBezTo>
                  <a:lnTo>
                    <a:pt x="4977" y="514"/>
                  </a:lnTo>
                  <a:cubicBezTo>
                    <a:pt x="4966" y="230"/>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28"/>
            <p:cNvSpPr/>
            <p:nvPr/>
          </p:nvSpPr>
          <p:spPr>
            <a:xfrm>
              <a:off x="7351827" y="2237869"/>
              <a:ext cx="174799" cy="173665"/>
            </a:xfrm>
            <a:custGeom>
              <a:avLst/>
              <a:gdLst/>
              <a:ahLst/>
              <a:cxnLst/>
              <a:rect l="l" t="t" r="r" b="b"/>
              <a:pathLst>
                <a:path w="5239" h="5205" extrusionOk="0">
                  <a:moveTo>
                    <a:pt x="4416" y="1"/>
                  </a:moveTo>
                  <a:cubicBezTo>
                    <a:pt x="4409" y="1"/>
                    <a:pt x="4401" y="1"/>
                    <a:pt x="4394" y="1"/>
                  </a:cubicBezTo>
                  <a:lnTo>
                    <a:pt x="536" y="239"/>
                  </a:lnTo>
                  <a:cubicBezTo>
                    <a:pt x="226" y="263"/>
                    <a:pt x="0" y="525"/>
                    <a:pt x="24" y="834"/>
                  </a:cubicBezTo>
                  <a:lnTo>
                    <a:pt x="262" y="4680"/>
                  </a:lnTo>
                  <a:cubicBezTo>
                    <a:pt x="274" y="4982"/>
                    <a:pt x="523" y="5204"/>
                    <a:pt x="822" y="5204"/>
                  </a:cubicBezTo>
                  <a:cubicBezTo>
                    <a:pt x="830" y="5204"/>
                    <a:pt x="838" y="5204"/>
                    <a:pt x="846" y="5204"/>
                  </a:cubicBezTo>
                  <a:lnTo>
                    <a:pt x="4703" y="4966"/>
                  </a:lnTo>
                  <a:cubicBezTo>
                    <a:pt x="5001" y="4942"/>
                    <a:pt x="5239" y="4680"/>
                    <a:pt x="5215" y="4371"/>
                  </a:cubicBezTo>
                  <a:lnTo>
                    <a:pt x="4977" y="525"/>
                  </a:lnTo>
                  <a:cubicBezTo>
                    <a:pt x="4954" y="223"/>
                    <a:pt x="4704"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28"/>
            <p:cNvSpPr/>
            <p:nvPr/>
          </p:nvSpPr>
          <p:spPr>
            <a:xfrm>
              <a:off x="7365339" y="2459140"/>
              <a:ext cx="174799" cy="173698"/>
            </a:xfrm>
            <a:custGeom>
              <a:avLst/>
              <a:gdLst/>
              <a:ahLst/>
              <a:cxnLst/>
              <a:rect l="l" t="t" r="r" b="b"/>
              <a:pathLst>
                <a:path w="5239" h="5206" extrusionOk="0">
                  <a:moveTo>
                    <a:pt x="4417" y="0"/>
                  </a:moveTo>
                  <a:cubicBezTo>
                    <a:pt x="4409" y="0"/>
                    <a:pt x="4401" y="0"/>
                    <a:pt x="4393" y="1"/>
                  </a:cubicBezTo>
                  <a:lnTo>
                    <a:pt x="548" y="239"/>
                  </a:lnTo>
                  <a:cubicBezTo>
                    <a:pt x="238" y="263"/>
                    <a:pt x="0" y="525"/>
                    <a:pt x="24" y="834"/>
                  </a:cubicBezTo>
                  <a:lnTo>
                    <a:pt x="262" y="4680"/>
                  </a:lnTo>
                  <a:cubicBezTo>
                    <a:pt x="285" y="4975"/>
                    <a:pt x="524" y="5205"/>
                    <a:pt x="804" y="5205"/>
                  </a:cubicBezTo>
                  <a:cubicBezTo>
                    <a:pt x="818" y="5205"/>
                    <a:pt x="832" y="5205"/>
                    <a:pt x="845" y="5204"/>
                  </a:cubicBezTo>
                  <a:lnTo>
                    <a:pt x="4703" y="4966"/>
                  </a:lnTo>
                  <a:cubicBezTo>
                    <a:pt x="5013" y="4942"/>
                    <a:pt x="5239" y="4680"/>
                    <a:pt x="5227" y="4382"/>
                  </a:cubicBezTo>
                  <a:lnTo>
                    <a:pt x="4977" y="525"/>
                  </a:lnTo>
                  <a:cubicBezTo>
                    <a:pt x="4965"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28"/>
            <p:cNvSpPr/>
            <p:nvPr/>
          </p:nvSpPr>
          <p:spPr>
            <a:xfrm>
              <a:off x="7559184" y="2002719"/>
              <a:ext cx="174833" cy="173698"/>
            </a:xfrm>
            <a:custGeom>
              <a:avLst/>
              <a:gdLst/>
              <a:ahLst/>
              <a:cxnLst/>
              <a:rect l="l" t="t" r="r" b="b"/>
              <a:pathLst>
                <a:path w="5240" h="5206" extrusionOk="0">
                  <a:moveTo>
                    <a:pt x="4417" y="0"/>
                  </a:moveTo>
                  <a:cubicBezTo>
                    <a:pt x="4409" y="0"/>
                    <a:pt x="4402" y="0"/>
                    <a:pt x="4394" y="0"/>
                  </a:cubicBezTo>
                  <a:lnTo>
                    <a:pt x="548" y="251"/>
                  </a:lnTo>
                  <a:cubicBezTo>
                    <a:pt x="238" y="262"/>
                    <a:pt x="0" y="524"/>
                    <a:pt x="24" y="834"/>
                  </a:cubicBezTo>
                  <a:lnTo>
                    <a:pt x="262" y="4680"/>
                  </a:lnTo>
                  <a:cubicBezTo>
                    <a:pt x="285" y="4975"/>
                    <a:pt x="524" y="5205"/>
                    <a:pt x="805" y="5205"/>
                  </a:cubicBezTo>
                  <a:cubicBezTo>
                    <a:pt x="818" y="5205"/>
                    <a:pt x="832" y="5205"/>
                    <a:pt x="846" y="5204"/>
                  </a:cubicBezTo>
                  <a:lnTo>
                    <a:pt x="4703" y="4965"/>
                  </a:lnTo>
                  <a:cubicBezTo>
                    <a:pt x="5013" y="4942"/>
                    <a:pt x="5239" y="4680"/>
                    <a:pt x="5227" y="4382"/>
                  </a:cubicBezTo>
                  <a:lnTo>
                    <a:pt x="4989" y="524"/>
                  </a:lnTo>
                  <a:cubicBezTo>
                    <a:pt x="4966" y="223"/>
                    <a:pt x="4716" y="0"/>
                    <a:pt x="4417"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28"/>
            <p:cNvSpPr/>
            <p:nvPr/>
          </p:nvSpPr>
          <p:spPr>
            <a:xfrm>
              <a:off x="7573464" y="2225091"/>
              <a:ext cx="187545" cy="392673"/>
            </a:xfrm>
            <a:custGeom>
              <a:avLst/>
              <a:gdLst/>
              <a:ahLst/>
              <a:cxnLst/>
              <a:rect l="l" t="t" r="r" b="b"/>
              <a:pathLst>
                <a:path w="5621" h="11769" extrusionOk="0">
                  <a:moveTo>
                    <a:pt x="3961" y="1"/>
                  </a:moveTo>
                  <a:cubicBezTo>
                    <a:pt x="3939" y="1"/>
                    <a:pt x="3917" y="2"/>
                    <a:pt x="3894" y="3"/>
                  </a:cubicBezTo>
                  <a:lnTo>
                    <a:pt x="1001" y="182"/>
                  </a:lnTo>
                  <a:cubicBezTo>
                    <a:pt x="430" y="217"/>
                    <a:pt x="1" y="705"/>
                    <a:pt x="37" y="1277"/>
                  </a:cubicBezTo>
                  <a:lnTo>
                    <a:pt x="620" y="10802"/>
                  </a:lnTo>
                  <a:cubicBezTo>
                    <a:pt x="654" y="11351"/>
                    <a:pt x="1118" y="11768"/>
                    <a:pt x="1661" y="11768"/>
                  </a:cubicBezTo>
                  <a:cubicBezTo>
                    <a:pt x="1683" y="11768"/>
                    <a:pt x="1705" y="11768"/>
                    <a:pt x="1727" y="11766"/>
                  </a:cubicBezTo>
                  <a:lnTo>
                    <a:pt x="4609" y="11588"/>
                  </a:lnTo>
                  <a:cubicBezTo>
                    <a:pt x="5180" y="11552"/>
                    <a:pt x="5621" y="11064"/>
                    <a:pt x="5585" y="10492"/>
                  </a:cubicBezTo>
                  <a:lnTo>
                    <a:pt x="4990" y="967"/>
                  </a:lnTo>
                  <a:cubicBezTo>
                    <a:pt x="4955" y="418"/>
                    <a:pt x="4503" y="1"/>
                    <a:pt x="3961"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28"/>
            <p:cNvSpPr/>
            <p:nvPr/>
          </p:nvSpPr>
          <p:spPr>
            <a:xfrm>
              <a:off x="7780855" y="1989174"/>
              <a:ext cx="174399" cy="173331"/>
            </a:xfrm>
            <a:custGeom>
              <a:avLst/>
              <a:gdLst/>
              <a:ahLst/>
              <a:cxnLst/>
              <a:rect l="l" t="t" r="r" b="b"/>
              <a:pathLst>
                <a:path w="5227" h="5195" extrusionOk="0">
                  <a:moveTo>
                    <a:pt x="4424" y="0"/>
                  </a:moveTo>
                  <a:cubicBezTo>
                    <a:pt x="4410" y="0"/>
                    <a:pt x="4396" y="1"/>
                    <a:pt x="4382" y="2"/>
                  </a:cubicBezTo>
                  <a:lnTo>
                    <a:pt x="536" y="240"/>
                  </a:lnTo>
                  <a:cubicBezTo>
                    <a:pt x="226" y="264"/>
                    <a:pt x="0" y="526"/>
                    <a:pt x="12" y="823"/>
                  </a:cubicBezTo>
                  <a:lnTo>
                    <a:pt x="250" y="4681"/>
                  </a:lnTo>
                  <a:cubicBezTo>
                    <a:pt x="273" y="4975"/>
                    <a:pt x="511" y="5195"/>
                    <a:pt x="801" y="5195"/>
                  </a:cubicBezTo>
                  <a:cubicBezTo>
                    <a:pt x="815" y="5195"/>
                    <a:pt x="830" y="5194"/>
                    <a:pt x="845" y="5193"/>
                  </a:cubicBezTo>
                  <a:lnTo>
                    <a:pt x="4691" y="4955"/>
                  </a:lnTo>
                  <a:cubicBezTo>
                    <a:pt x="5001" y="4943"/>
                    <a:pt x="5227" y="4681"/>
                    <a:pt x="5215" y="4371"/>
                  </a:cubicBezTo>
                  <a:lnTo>
                    <a:pt x="4977" y="514"/>
                  </a:lnTo>
                  <a:cubicBezTo>
                    <a:pt x="4954" y="230"/>
                    <a:pt x="4715" y="0"/>
                    <a:pt x="4424"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28"/>
            <p:cNvSpPr/>
            <p:nvPr/>
          </p:nvSpPr>
          <p:spPr>
            <a:xfrm>
              <a:off x="7794334" y="2210411"/>
              <a:ext cx="174833" cy="173698"/>
            </a:xfrm>
            <a:custGeom>
              <a:avLst/>
              <a:gdLst/>
              <a:ahLst/>
              <a:cxnLst/>
              <a:rect l="l" t="t" r="r" b="b"/>
              <a:pathLst>
                <a:path w="5240" h="5206" extrusionOk="0">
                  <a:moveTo>
                    <a:pt x="4437" y="1"/>
                  </a:moveTo>
                  <a:cubicBezTo>
                    <a:pt x="4423" y="1"/>
                    <a:pt x="4409" y="1"/>
                    <a:pt x="4394" y="2"/>
                  </a:cubicBezTo>
                  <a:lnTo>
                    <a:pt x="537" y="241"/>
                  </a:lnTo>
                  <a:cubicBezTo>
                    <a:pt x="239" y="264"/>
                    <a:pt x="1" y="526"/>
                    <a:pt x="25" y="824"/>
                  </a:cubicBezTo>
                  <a:lnTo>
                    <a:pt x="263" y="4682"/>
                  </a:lnTo>
                  <a:cubicBezTo>
                    <a:pt x="286" y="4983"/>
                    <a:pt x="524" y="5206"/>
                    <a:pt x="823" y="5206"/>
                  </a:cubicBezTo>
                  <a:cubicBezTo>
                    <a:pt x="831" y="5206"/>
                    <a:pt x="838" y="5206"/>
                    <a:pt x="846" y="5205"/>
                  </a:cubicBezTo>
                  <a:lnTo>
                    <a:pt x="4704" y="4967"/>
                  </a:lnTo>
                  <a:cubicBezTo>
                    <a:pt x="5013" y="4944"/>
                    <a:pt x="5240" y="4682"/>
                    <a:pt x="5216" y="4372"/>
                  </a:cubicBezTo>
                  <a:lnTo>
                    <a:pt x="4978" y="526"/>
                  </a:lnTo>
                  <a:cubicBezTo>
                    <a:pt x="4966" y="231"/>
                    <a:pt x="4727" y="1"/>
                    <a:pt x="4437"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28"/>
            <p:cNvSpPr/>
            <p:nvPr/>
          </p:nvSpPr>
          <p:spPr>
            <a:xfrm>
              <a:off x="7808247" y="2431714"/>
              <a:ext cx="174833" cy="173665"/>
            </a:xfrm>
            <a:custGeom>
              <a:avLst/>
              <a:gdLst/>
              <a:ahLst/>
              <a:cxnLst/>
              <a:rect l="l" t="t" r="r" b="b"/>
              <a:pathLst>
                <a:path w="5240" h="5205" extrusionOk="0">
                  <a:moveTo>
                    <a:pt x="4416" y="1"/>
                  </a:moveTo>
                  <a:cubicBezTo>
                    <a:pt x="4409" y="1"/>
                    <a:pt x="4401" y="1"/>
                    <a:pt x="4394" y="1"/>
                  </a:cubicBezTo>
                  <a:lnTo>
                    <a:pt x="536" y="239"/>
                  </a:lnTo>
                  <a:cubicBezTo>
                    <a:pt x="227" y="263"/>
                    <a:pt x="1" y="525"/>
                    <a:pt x="12" y="835"/>
                  </a:cubicBezTo>
                  <a:lnTo>
                    <a:pt x="251" y="4680"/>
                  </a:lnTo>
                  <a:cubicBezTo>
                    <a:pt x="274" y="4982"/>
                    <a:pt x="523" y="5205"/>
                    <a:pt x="823" y="5205"/>
                  </a:cubicBezTo>
                  <a:cubicBezTo>
                    <a:pt x="830" y="5205"/>
                    <a:pt x="838" y="5205"/>
                    <a:pt x="846" y="5204"/>
                  </a:cubicBezTo>
                  <a:lnTo>
                    <a:pt x="4692" y="4966"/>
                  </a:lnTo>
                  <a:cubicBezTo>
                    <a:pt x="5001" y="4942"/>
                    <a:pt x="5239" y="4680"/>
                    <a:pt x="5215" y="4383"/>
                  </a:cubicBezTo>
                  <a:lnTo>
                    <a:pt x="4977" y="525"/>
                  </a:lnTo>
                  <a:cubicBezTo>
                    <a:pt x="4954" y="223"/>
                    <a:pt x="4705" y="1"/>
                    <a:pt x="4416"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28"/>
            <p:cNvSpPr/>
            <p:nvPr/>
          </p:nvSpPr>
          <p:spPr>
            <a:xfrm>
              <a:off x="6800052" y="1292065"/>
              <a:ext cx="1175883" cy="415961"/>
            </a:xfrm>
            <a:custGeom>
              <a:avLst/>
              <a:gdLst/>
              <a:ahLst/>
              <a:cxnLst/>
              <a:rect l="l" t="t" r="r" b="b"/>
              <a:pathLst>
                <a:path w="35243" h="12467" extrusionOk="0">
                  <a:moveTo>
                    <a:pt x="34624" y="0"/>
                  </a:moveTo>
                  <a:lnTo>
                    <a:pt x="0" y="2048"/>
                  </a:lnTo>
                  <a:lnTo>
                    <a:pt x="608" y="12466"/>
                  </a:lnTo>
                  <a:lnTo>
                    <a:pt x="35243" y="10418"/>
                  </a:lnTo>
                  <a:lnTo>
                    <a:pt x="34624" y="0"/>
                  </a:lnTo>
                  <a:close/>
                </a:path>
              </a:pathLst>
            </a:custGeom>
            <a:solidFill>
              <a:schemeClr val="accen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28"/>
            <p:cNvSpPr/>
            <p:nvPr/>
          </p:nvSpPr>
          <p:spPr>
            <a:xfrm>
              <a:off x="6782569" y="1262204"/>
              <a:ext cx="1210449" cy="476052"/>
            </a:xfrm>
            <a:custGeom>
              <a:avLst/>
              <a:gdLst/>
              <a:ahLst/>
              <a:cxnLst/>
              <a:rect l="l" t="t" r="r" b="b"/>
              <a:pathLst>
                <a:path w="36279" h="14268" extrusionOk="0">
                  <a:moveTo>
                    <a:pt x="33225" y="1524"/>
                  </a:moveTo>
                  <a:cubicBezTo>
                    <a:pt x="33792" y="1524"/>
                    <a:pt x="34268" y="1965"/>
                    <a:pt x="34303" y="2538"/>
                  </a:cubicBezTo>
                  <a:lnTo>
                    <a:pt x="34731" y="9801"/>
                  </a:lnTo>
                  <a:cubicBezTo>
                    <a:pt x="34767" y="10396"/>
                    <a:pt x="34314" y="10908"/>
                    <a:pt x="33707" y="10944"/>
                  </a:cubicBezTo>
                  <a:lnTo>
                    <a:pt x="3120" y="12754"/>
                  </a:lnTo>
                  <a:cubicBezTo>
                    <a:pt x="3105" y="12754"/>
                    <a:pt x="3090" y="12755"/>
                    <a:pt x="3075" y="12755"/>
                  </a:cubicBezTo>
                  <a:cubicBezTo>
                    <a:pt x="2499" y="12755"/>
                    <a:pt x="2012" y="12310"/>
                    <a:pt x="1977" y="11730"/>
                  </a:cubicBezTo>
                  <a:lnTo>
                    <a:pt x="1548" y="4467"/>
                  </a:lnTo>
                  <a:cubicBezTo>
                    <a:pt x="1513" y="3872"/>
                    <a:pt x="1965" y="3360"/>
                    <a:pt x="2572" y="3324"/>
                  </a:cubicBezTo>
                  <a:lnTo>
                    <a:pt x="33160" y="1526"/>
                  </a:lnTo>
                  <a:cubicBezTo>
                    <a:pt x="33182" y="1525"/>
                    <a:pt x="33204" y="1524"/>
                    <a:pt x="33225" y="1524"/>
                  </a:cubicBezTo>
                  <a:close/>
                  <a:moveTo>
                    <a:pt x="34569" y="0"/>
                  </a:moveTo>
                  <a:cubicBezTo>
                    <a:pt x="34548" y="0"/>
                    <a:pt x="34526" y="1"/>
                    <a:pt x="34505" y="2"/>
                  </a:cubicBezTo>
                  <a:lnTo>
                    <a:pt x="1048" y="1979"/>
                  </a:lnTo>
                  <a:cubicBezTo>
                    <a:pt x="453" y="2014"/>
                    <a:pt x="1" y="2526"/>
                    <a:pt x="36" y="3122"/>
                  </a:cubicBezTo>
                  <a:lnTo>
                    <a:pt x="632" y="13254"/>
                  </a:lnTo>
                  <a:cubicBezTo>
                    <a:pt x="666" y="13827"/>
                    <a:pt x="1142" y="14268"/>
                    <a:pt x="1709" y="14268"/>
                  </a:cubicBezTo>
                  <a:cubicBezTo>
                    <a:pt x="1731" y="14268"/>
                    <a:pt x="1753" y="14267"/>
                    <a:pt x="1775" y="14266"/>
                  </a:cubicBezTo>
                  <a:lnTo>
                    <a:pt x="35231" y="12290"/>
                  </a:lnTo>
                  <a:cubicBezTo>
                    <a:pt x="35827" y="12254"/>
                    <a:pt x="36279" y="11742"/>
                    <a:pt x="36243" y="11147"/>
                  </a:cubicBezTo>
                  <a:lnTo>
                    <a:pt x="35648" y="1026"/>
                  </a:lnTo>
                  <a:cubicBezTo>
                    <a:pt x="35613" y="452"/>
                    <a:pt x="35137" y="0"/>
                    <a:pt x="34569"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28"/>
            <p:cNvSpPr/>
            <p:nvPr/>
          </p:nvSpPr>
          <p:spPr>
            <a:xfrm>
              <a:off x="7020922" y="1453747"/>
              <a:ext cx="149775" cy="147807"/>
            </a:xfrm>
            <a:custGeom>
              <a:avLst/>
              <a:gdLst/>
              <a:ahLst/>
              <a:cxnLst/>
              <a:rect l="l" t="t" r="r" b="b"/>
              <a:pathLst>
                <a:path w="4489" h="4430" extrusionOk="0">
                  <a:moveTo>
                    <a:pt x="3394" y="893"/>
                  </a:moveTo>
                  <a:lnTo>
                    <a:pt x="3441" y="1691"/>
                  </a:lnTo>
                  <a:lnTo>
                    <a:pt x="941" y="1846"/>
                  </a:lnTo>
                  <a:lnTo>
                    <a:pt x="893" y="1036"/>
                  </a:lnTo>
                  <a:lnTo>
                    <a:pt x="3394" y="893"/>
                  </a:lnTo>
                  <a:close/>
                  <a:moveTo>
                    <a:pt x="3382" y="0"/>
                  </a:moveTo>
                  <a:lnTo>
                    <a:pt x="798" y="155"/>
                  </a:lnTo>
                  <a:lnTo>
                    <a:pt x="846" y="1012"/>
                  </a:lnTo>
                  <a:lnTo>
                    <a:pt x="0" y="1048"/>
                  </a:lnTo>
                  <a:lnTo>
                    <a:pt x="155" y="3631"/>
                  </a:lnTo>
                  <a:lnTo>
                    <a:pt x="1000" y="3584"/>
                  </a:lnTo>
                  <a:lnTo>
                    <a:pt x="1060" y="4429"/>
                  </a:lnTo>
                  <a:lnTo>
                    <a:pt x="4489" y="4215"/>
                  </a:lnTo>
                  <a:lnTo>
                    <a:pt x="4429" y="3322"/>
                  </a:lnTo>
                  <a:lnTo>
                    <a:pt x="1048" y="3536"/>
                  </a:lnTo>
                  <a:lnTo>
                    <a:pt x="1000" y="2739"/>
                  </a:lnTo>
                  <a:lnTo>
                    <a:pt x="4382" y="2524"/>
                  </a:lnTo>
                  <a:lnTo>
                    <a:pt x="4275" y="798"/>
                  </a:lnTo>
                  <a:lnTo>
                    <a:pt x="3429" y="845"/>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28"/>
            <p:cNvSpPr/>
            <p:nvPr/>
          </p:nvSpPr>
          <p:spPr>
            <a:xfrm>
              <a:off x="7190545" y="1469629"/>
              <a:ext cx="147807" cy="95357"/>
            </a:xfrm>
            <a:custGeom>
              <a:avLst/>
              <a:gdLst/>
              <a:ahLst/>
              <a:cxnLst/>
              <a:rect l="l" t="t" r="r" b="b"/>
              <a:pathLst>
                <a:path w="4430" h="2858" extrusionOk="0">
                  <a:moveTo>
                    <a:pt x="4275" y="0"/>
                  </a:moveTo>
                  <a:lnTo>
                    <a:pt x="0" y="262"/>
                  </a:lnTo>
                  <a:lnTo>
                    <a:pt x="48" y="1155"/>
                  </a:lnTo>
                  <a:lnTo>
                    <a:pt x="4322" y="893"/>
                  </a:lnTo>
                  <a:lnTo>
                    <a:pt x="4275" y="0"/>
                  </a:lnTo>
                  <a:close/>
                  <a:moveTo>
                    <a:pt x="4382" y="1691"/>
                  </a:moveTo>
                  <a:lnTo>
                    <a:pt x="96" y="1965"/>
                  </a:lnTo>
                  <a:lnTo>
                    <a:pt x="155" y="2858"/>
                  </a:lnTo>
                  <a:lnTo>
                    <a:pt x="4429" y="2584"/>
                  </a:lnTo>
                  <a:lnTo>
                    <a:pt x="4382" y="169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28"/>
            <p:cNvSpPr/>
            <p:nvPr/>
          </p:nvSpPr>
          <p:spPr>
            <a:xfrm>
              <a:off x="7357765" y="1430693"/>
              <a:ext cx="152178" cy="151777"/>
            </a:xfrm>
            <a:custGeom>
              <a:avLst/>
              <a:gdLst/>
              <a:ahLst/>
              <a:cxnLst/>
              <a:rect l="l" t="t" r="r" b="b"/>
              <a:pathLst>
                <a:path w="4561" h="4549" extrusionOk="0">
                  <a:moveTo>
                    <a:pt x="4299" y="1"/>
                  </a:moveTo>
                  <a:lnTo>
                    <a:pt x="3406" y="60"/>
                  </a:lnTo>
                  <a:lnTo>
                    <a:pt x="3454" y="905"/>
                  </a:lnTo>
                  <a:lnTo>
                    <a:pt x="2644" y="953"/>
                  </a:lnTo>
                  <a:lnTo>
                    <a:pt x="2596" y="108"/>
                  </a:lnTo>
                  <a:lnTo>
                    <a:pt x="1703" y="167"/>
                  </a:lnTo>
                  <a:lnTo>
                    <a:pt x="1751" y="1013"/>
                  </a:lnTo>
                  <a:lnTo>
                    <a:pt x="941" y="1060"/>
                  </a:lnTo>
                  <a:lnTo>
                    <a:pt x="894" y="215"/>
                  </a:lnTo>
                  <a:lnTo>
                    <a:pt x="1" y="274"/>
                  </a:lnTo>
                  <a:lnTo>
                    <a:pt x="263" y="4549"/>
                  </a:lnTo>
                  <a:lnTo>
                    <a:pt x="1156" y="4489"/>
                  </a:lnTo>
                  <a:lnTo>
                    <a:pt x="1013" y="1953"/>
                  </a:lnTo>
                  <a:lnTo>
                    <a:pt x="1811" y="1906"/>
                  </a:lnTo>
                  <a:lnTo>
                    <a:pt x="1965" y="4442"/>
                  </a:lnTo>
                  <a:lnTo>
                    <a:pt x="2858" y="4382"/>
                  </a:lnTo>
                  <a:lnTo>
                    <a:pt x="2704" y="1846"/>
                  </a:lnTo>
                  <a:lnTo>
                    <a:pt x="3513" y="1798"/>
                  </a:lnTo>
                  <a:lnTo>
                    <a:pt x="3668" y="4334"/>
                  </a:lnTo>
                  <a:lnTo>
                    <a:pt x="4561" y="4287"/>
                  </a:lnTo>
                  <a:lnTo>
                    <a:pt x="4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28"/>
            <p:cNvSpPr/>
            <p:nvPr/>
          </p:nvSpPr>
          <p:spPr>
            <a:xfrm>
              <a:off x="7529390" y="1422352"/>
              <a:ext cx="148207" cy="148207"/>
            </a:xfrm>
            <a:custGeom>
              <a:avLst/>
              <a:gdLst/>
              <a:ahLst/>
              <a:cxnLst/>
              <a:rect l="l" t="t" r="r" b="b"/>
              <a:pathLst>
                <a:path w="4442" h="4442" extrusionOk="0">
                  <a:moveTo>
                    <a:pt x="3382" y="0"/>
                  </a:moveTo>
                  <a:lnTo>
                    <a:pt x="798" y="155"/>
                  </a:lnTo>
                  <a:lnTo>
                    <a:pt x="846" y="1001"/>
                  </a:lnTo>
                  <a:lnTo>
                    <a:pt x="0" y="1060"/>
                  </a:lnTo>
                  <a:lnTo>
                    <a:pt x="167" y="3644"/>
                  </a:lnTo>
                  <a:lnTo>
                    <a:pt x="1012" y="3596"/>
                  </a:lnTo>
                  <a:lnTo>
                    <a:pt x="1060" y="4442"/>
                  </a:lnTo>
                  <a:lnTo>
                    <a:pt x="3644" y="4275"/>
                  </a:lnTo>
                  <a:lnTo>
                    <a:pt x="3596" y="3429"/>
                  </a:lnTo>
                  <a:lnTo>
                    <a:pt x="4441" y="3382"/>
                  </a:lnTo>
                  <a:lnTo>
                    <a:pt x="4382" y="2489"/>
                  </a:lnTo>
                  <a:lnTo>
                    <a:pt x="3489" y="2548"/>
                  </a:lnTo>
                  <a:lnTo>
                    <a:pt x="3548" y="3394"/>
                  </a:lnTo>
                  <a:lnTo>
                    <a:pt x="1048" y="3537"/>
                  </a:lnTo>
                  <a:lnTo>
                    <a:pt x="893" y="1036"/>
                  </a:lnTo>
                  <a:lnTo>
                    <a:pt x="3382" y="893"/>
                  </a:lnTo>
                  <a:lnTo>
                    <a:pt x="3441" y="1739"/>
                  </a:lnTo>
                  <a:lnTo>
                    <a:pt x="4334" y="1679"/>
                  </a:lnTo>
                  <a:lnTo>
                    <a:pt x="4275" y="786"/>
                  </a:lnTo>
                  <a:lnTo>
                    <a:pt x="3429" y="846"/>
                  </a:lnTo>
                  <a:lnTo>
                    <a:pt x="3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28"/>
            <p:cNvSpPr/>
            <p:nvPr/>
          </p:nvSpPr>
          <p:spPr>
            <a:xfrm>
              <a:off x="7697812" y="1378244"/>
              <a:ext cx="87416" cy="87049"/>
            </a:xfrm>
            <a:custGeom>
              <a:avLst/>
              <a:gdLst/>
              <a:ahLst/>
              <a:cxnLst/>
              <a:rect l="l" t="t" r="r" b="b"/>
              <a:pathLst>
                <a:path w="2620" h="2609" extrusionOk="0">
                  <a:moveTo>
                    <a:pt x="1965" y="1"/>
                  </a:moveTo>
                  <a:lnTo>
                    <a:pt x="453" y="96"/>
                  </a:lnTo>
                  <a:lnTo>
                    <a:pt x="489" y="584"/>
                  </a:lnTo>
                  <a:lnTo>
                    <a:pt x="1" y="620"/>
                  </a:lnTo>
                  <a:lnTo>
                    <a:pt x="24" y="1132"/>
                  </a:lnTo>
                  <a:lnTo>
                    <a:pt x="548" y="1096"/>
                  </a:lnTo>
                  <a:lnTo>
                    <a:pt x="513" y="608"/>
                  </a:lnTo>
                  <a:lnTo>
                    <a:pt x="1977" y="513"/>
                  </a:lnTo>
                  <a:lnTo>
                    <a:pt x="2001" y="989"/>
                  </a:lnTo>
                  <a:lnTo>
                    <a:pt x="1013" y="1049"/>
                  </a:lnTo>
                  <a:lnTo>
                    <a:pt x="1048" y="1537"/>
                  </a:lnTo>
                  <a:lnTo>
                    <a:pt x="548" y="1573"/>
                  </a:lnTo>
                  <a:lnTo>
                    <a:pt x="584" y="2061"/>
                  </a:lnTo>
                  <a:lnTo>
                    <a:pt x="84" y="2096"/>
                  </a:lnTo>
                  <a:lnTo>
                    <a:pt x="132" y="2608"/>
                  </a:lnTo>
                  <a:lnTo>
                    <a:pt x="2620" y="2465"/>
                  </a:lnTo>
                  <a:lnTo>
                    <a:pt x="2584" y="1942"/>
                  </a:lnTo>
                  <a:lnTo>
                    <a:pt x="1096" y="2037"/>
                  </a:lnTo>
                  <a:lnTo>
                    <a:pt x="1072" y="1561"/>
                  </a:lnTo>
                  <a:lnTo>
                    <a:pt x="2060" y="1501"/>
                  </a:lnTo>
                  <a:lnTo>
                    <a:pt x="2025" y="1013"/>
                  </a:lnTo>
                  <a:lnTo>
                    <a:pt x="2525" y="977"/>
                  </a:lnTo>
                  <a:lnTo>
                    <a:pt x="2489" y="465"/>
                  </a:lnTo>
                  <a:lnTo>
                    <a:pt x="1989" y="489"/>
                  </a:lnTo>
                  <a:lnTo>
                    <a:pt x="19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28"/>
            <p:cNvSpPr/>
            <p:nvPr/>
          </p:nvSpPr>
          <p:spPr>
            <a:xfrm>
              <a:off x="6778599" y="1186801"/>
              <a:ext cx="1218023" cy="609812"/>
            </a:xfrm>
            <a:custGeom>
              <a:avLst/>
              <a:gdLst/>
              <a:ahLst/>
              <a:cxnLst/>
              <a:rect l="l" t="t" r="r" b="b"/>
              <a:pathLst>
                <a:path w="36506" h="18277" fill="none" extrusionOk="0">
                  <a:moveTo>
                    <a:pt x="35279" y="16288"/>
                  </a:moveTo>
                  <a:lnTo>
                    <a:pt x="2156" y="18240"/>
                  </a:lnTo>
                  <a:cubicBezTo>
                    <a:pt x="1453" y="18276"/>
                    <a:pt x="858" y="17740"/>
                    <a:pt x="822" y="17050"/>
                  </a:cubicBezTo>
                  <a:lnTo>
                    <a:pt x="72" y="4298"/>
                  </a:lnTo>
                  <a:cubicBezTo>
                    <a:pt x="1" y="3048"/>
                    <a:pt x="953" y="1977"/>
                    <a:pt x="2203" y="1905"/>
                  </a:cubicBezTo>
                  <a:lnTo>
                    <a:pt x="33326" y="83"/>
                  </a:lnTo>
                  <a:cubicBezTo>
                    <a:pt x="34576" y="0"/>
                    <a:pt x="35660" y="953"/>
                    <a:pt x="35731" y="2215"/>
                  </a:cubicBezTo>
                  <a:lnTo>
                    <a:pt x="36469" y="14954"/>
                  </a:lnTo>
                  <a:cubicBezTo>
                    <a:pt x="36505" y="15645"/>
                    <a:pt x="35981" y="16252"/>
                    <a:pt x="35279" y="16288"/>
                  </a:cubicBezTo>
                  <a:close/>
                </a:path>
              </a:pathLst>
            </a:custGeom>
            <a:no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28"/>
            <p:cNvSpPr/>
            <p:nvPr/>
          </p:nvSpPr>
          <p:spPr>
            <a:xfrm>
              <a:off x="6949423" y="1821152"/>
              <a:ext cx="197454" cy="53751"/>
            </a:xfrm>
            <a:custGeom>
              <a:avLst/>
              <a:gdLst/>
              <a:ahLst/>
              <a:cxnLst/>
              <a:rect l="l" t="t" r="r" b="b"/>
              <a:pathLst>
                <a:path w="5918" h="1611" extrusionOk="0">
                  <a:moveTo>
                    <a:pt x="5215" y="1"/>
                  </a:moveTo>
                  <a:cubicBezTo>
                    <a:pt x="5207" y="1"/>
                    <a:pt x="5199" y="1"/>
                    <a:pt x="5191" y="1"/>
                  </a:cubicBezTo>
                  <a:lnTo>
                    <a:pt x="643" y="287"/>
                  </a:lnTo>
                  <a:cubicBezTo>
                    <a:pt x="286" y="311"/>
                    <a:pt x="0" y="632"/>
                    <a:pt x="24" y="990"/>
                  </a:cubicBezTo>
                  <a:cubicBezTo>
                    <a:pt x="47" y="1344"/>
                    <a:pt x="333" y="1610"/>
                    <a:pt x="682" y="1610"/>
                  </a:cubicBezTo>
                  <a:cubicBezTo>
                    <a:pt x="697" y="1610"/>
                    <a:pt x="712" y="1610"/>
                    <a:pt x="727" y="1609"/>
                  </a:cubicBezTo>
                  <a:lnTo>
                    <a:pt x="5275" y="1323"/>
                  </a:lnTo>
                  <a:cubicBezTo>
                    <a:pt x="5644" y="1299"/>
                    <a:pt x="5918" y="990"/>
                    <a:pt x="5894" y="620"/>
                  </a:cubicBezTo>
                  <a:cubicBezTo>
                    <a:pt x="5871" y="271"/>
                    <a:pt x="5573" y="1"/>
                    <a:pt x="5215" y="1"/>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28"/>
            <p:cNvSpPr/>
            <p:nvPr/>
          </p:nvSpPr>
          <p:spPr>
            <a:xfrm>
              <a:off x="7669219" y="1776645"/>
              <a:ext cx="197454" cy="53751"/>
            </a:xfrm>
            <a:custGeom>
              <a:avLst/>
              <a:gdLst/>
              <a:ahLst/>
              <a:cxnLst/>
              <a:rect l="l" t="t" r="r" b="b"/>
              <a:pathLst>
                <a:path w="5918" h="1611" extrusionOk="0">
                  <a:moveTo>
                    <a:pt x="5233" y="0"/>
                  </a:moveTo>
                  <a:cubicBezTo>
                    <a:pt x="5219" y="0"/>
                    <a:pt x="5205" y="1"/>
                    <a:pt x="5191" y="2"/>
                  </a:cubicBezTo>
                  <a:lnTo>
                    <a:pt x="643" y="288"/>
                  </a:lnTo>
                  <a:cubicBezTo>
                    <a:pt x="274" y="311"/>
                    <a:pt x="0" y="621"/>
                    <a:pt x="24" y="990"/>
                  </a:cubicBezTo>
                  <a:cubicBezTo>
                    <a:pt x="47" y="1333"/>
                    <a:pt x="334" y="1611"/>
                    <a:pt x="684" y="1611"/>
                  </a:cubicBezTo>
                  <a:cubicBezTo>
                    <a:pt x="698" y="1611"/>
                    <a:pt x="712" y="1610"/>
                    <a:pt x="727" y="1609"/>
                  </a:cubicBezTo>
                  <a:lnTo>
                    <a:pt x="5275" y="1323"/>
                  </a:lnTo>
                  <a:cubicBezTo>
                    <a:pt x="5632" y="1300"/>
                    <a:pt x="5918" y="990"/>
                    <a:pt x="5894" y="621"/>
                  </a:cubicBezTo>
                  <a:cubicBezTo>
                    <a:pt x="5871" y="278"/>
                    <a:pt x="5573" y="0"/>
                    <a:pt x="5233" y="0"/>
                  </a:cubicBezTo>
                  <a:close/>
                </a:path>
              </a:pathLst>
            </a:custGeom>
            <a:solidFill>
              <a:schemeClr val="lt2"/>
            </a:solidFill>
            <a:ln w="62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2" name="Google Shape;242;p28"/>
          <p:cNvGrpSpPr/>
          <p:nvPr/>
        </p:nvGrpSpPr>
        <p:grpSpPr>
          <a:xfrm rot="17215614">
            <a:off x="3506482" y="-967209"/>
            <a:ext cx="372440" cy="2968752"/>
            <a:chOff x="4022350" y="2610525"/>
            <a:chExt cx="281900" cy="2247050"/>
          </a:xfrm>
        </p:grpSpPr>
        <p:sp>
          <p:nvSpPr>
            <p:cNvPr id="243" name="Google Shape;243;p28"/>
            <p:cNvSpPr/>
            <p:nvPr/>
          </p:nvSpPr>
          <p:spPr>
            <a:xfrm>
              <a:off x="4022350" y="2610525"/>
              <a:ext cx="260775" cy="2247050"/>
            </a:xfrm>
            <a:custGeom>
              <a:avLst/>
              <a:gdLst/>
              <a:ahLst/>
              <a:cxnLst/>
              <a:rect l="l" t="t" r="r" b="b"/>
              <a:pathLst>
                <a:path w="10431" h="89882" extrusionOk="0">
                  <a:moveTo>
                    <a:pt x="2409" y="2673"/>
                  </a:moveTo>
                  <a:cubicBezTo>
                    <a:pt x="2562" y="2673"/>
                    <a:pt x="2719" y="2731"/>
                    <a:pt x="2846" y="2858"/>
                  </a:cubicBezTo>
                  <a:cubicBezTo>
                    <a:pt x="3239" y="3251"/>
                    <a:pt x="2965" y="3930"/>
                    <a:pt x="2406" y="3930"/>
                  </a:cubicBezTo>
                  <a:cubicBezTo>
                    <a:pt x="2060" y="3930"/>
                    <a:pt x="1787" y="3644"/>
                    <a:pt x="1787" y="3299"/>
                  </a:cubicBezTo>
                  <a:cubicBezTo>
                    <a:pt x="1787" y="2921"/>
                    <a:pt x="2091" y="2673"/>
                    <a:pt x="2409" y="2673"/>
                  </a:cubicBezTo>
                  <a:close/>
                  <a:moveTo>
                    <a:pt x="906" y="1"/>
                  </a:moveTo>
                  <a:cubicBezTo>
                    <a:pt x="489" y="1"/>
                    <a:pt x="155" y="334"/>
                    <a:pt x="155" y="751"/>
                  </a:cubicBezTo>
                  <a:lnTo>
                    <a:pt x="1" y="89071"/>
                  </a:lnTo>
                  <a:cubicBezTo>
                    <a:pt x="1" y="89488"/>
                    <a:pt x="334" y="89821"/>
                    <a:pt x="751" y="89833"/>
                  </a:cubicBezTo>
                  <a:lnTo>
                    <a:pt x="9526" y="89881"/>
                  </a:lnTo>
                  <a:cubicBezTo>
                    <a:pt x="9533" y="89881"/>
                    <a:pt x="9540" y="89881"/>
                    <a:pt x="9547" y="89881"/>
                  </a:cubicBezTo>
                  <a:cubicBezTo>
                    <a:pt x="9954" y="89881"/>
                    <a:pt x="10288" y="89552"/>
                    <a:pt x="10288" y="89143"/>
                  </a:cubicBezTo>
                  <a:lnTo>
                    <a:pt x="10431" y="822"/>
                  </a:lnTo>
                  <a:cubicBezTo>
                    <a:pt x="10431" y="679"/>
                    <a:pt x="10395" y="537"/>
                    <a:pt x="10312" y="406"/>
                  </a:cubicBezTo>
                  <a:cubicBezTo>
                    <a:pt x="10204" y="239"/>
                    <a:pt x="10026" y="120"/>
                    <a:pt x="9835" y="72"/>
                  </a:cubicBezTo>
                  <a:cubicBezTo>
                    <a:pt x="9788" y="60"/>
                    <a:pt x="9740" y="60"/>
                    <a:pt x="9680" y="60"/>
                  </a:cubicBezTo>
                  <a:lnTo>
                    <a:pt x="9657" y="60"/>
                  </a:lnTo>
                  <a:lnTo>
                    <a:pt x="5930" y="25"/>
                  </a:lnTo>
                  <a:lnTo>
                    <a:pt x="5930" y="37"/>
                  </a:lnTo>
                  <a:lnTo>
                    <a:pt x="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28"/>
            <p:cNvSpPr/>
            <p:nvPr/>
          </p:nvSpPr>
          <p:spPr>
            <a:xfrm>
              <a:off x="4054200" y="2615900"/>
              <a:ext cx="250050" cy="2236300"/>
            </a:xfrm>
            <a:custGeom>
              <a:avLst/>
              <a:gdLst/>
              <a:ahLst/>
              <a:cxnLst/>
              <a:rect l="l" t="t" r="r" b="b"/>
              <a:pathLst>
                <a:path w="10002" h="89452" extrusionOk="0">
                  <a:moveTo>
                    <a:pt x="2183" y="2243"/>
                  </a:moveTo>
                  <a:cubicBezTo>
                    <a:pt x="2617" y="2243"/>
                    <a:pt x="3037" y="2576"/>
                    <a:pt x="3037" y="3084"/>
                  </a:cubicBezTo>
                  <a:cubicBezTo>
                    <a:pt x="3037" y="3548"/>
                    <a:pt x="2656" y="3929"/>
                    <a:pt x="2191" y="3929"/>
                  </a:cubicBezTo>
                  <a:cubicBezTo>
                    <a:pt x="1441" y="3929"/>
                    <a:pt x="1060" y="3024"/>
                    <a:pt x="1596" y="2489"/>
                  </a:cubicBezTo>
                  <a:cubicBezTo>
                    <a:pt x="1765" y="2319"/>
                    <a:pt x="1976" y="2243"/>
                    <a:pt x="2183" y="2243"/>
                  </a:cubicBezTo>
                  <a:close/>
                  <a:moveTo>
                    <a:pt x="691" y="0"/>
                  </a:move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lnTo>
                    <a:pt x="691" y="0"/>
                  </a:lnTo>
                  <a:close/>
                </a:path>
              </a:pathLst>
            </a:custGeom>
            <a:solidFill>
              <a:schemeClr val="lt1"/>
            </a:solidFill>
            <a:ln>
              <a:noFill/>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28"/>
            <p:cNvSpPr/>
            <p:nvPr/>
          </p:nvSpPr>
          <p:spPr>
            <a:xfrm>
              <a:off x="4200950" y="2616475"/>
              <a:ext cx="103300" cy="2235725"/>
            </a:xfrm>
            <a:custGeom>
              <a:avLst/>
              <a:gdLst/>
              <a:ahLst/>
              <a:cxnLst/>
              <a:rect l="l" t="t" r="r" b="b"/>
              <a:pathLst>
                <a:path w="4132" h="89429" extrusionOk="0">
                  <a:moveTo>
                    <a:pt x="60" y="1"/>
                  </a:moveTo>
                  <a:lnTo>
                    <a:pt x="0" y="89405"/>
                  </a:lnTo>
                  <a:lnTo>
                    <a:pt x="3441" y="89429"/>
                  </a:lnTo>
                  <a:cubicBezTo>
                    <a:pt x="3739" y="89429"/>
                    <a:pt x="3989" y="89190"/>
                    <a:pt x="3989" y="88893"/>
                  </a:cubicBezTo>
                  <a:lnTo>
                    <a:pt x="4132" y="572"/>
                  </a:lnTo>
                  <a:cubicBezTo>
                    <a:pt x="4132" y="287"/>
                    <a:pt x="3894" y="37"/>
                    <a:pt x="3608" y="37"/>
                  </a:cubicBezTo>
                  <a:lnTo>
                    <a:pt x="60" y="1"/>
                  </a:lnTo>
                  <a:close/>
                </a:path>
              </a:pathLst>
            </a:custGeom>
            <a:solidFill>
              <a:schemeClr val="accent3"/>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28"/>
            <p:cNvSpPr/>
            <p:nvPr/>
          </p:nvSpPr>
          <p:spPr>
            <a:xfrm>
              <a:off x="4244075" y="4802425"/>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14"/>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28"/>
            <p:cNvSpPr/>
            <p:nvPr/>
          </p:nvSpPr>
          <p:spPr>
            <a:xfrm>
              <a:off x="4244700" y="4733425"/>
              <a:ext cx="55400" cy="16075"/>
            </a:xfrm>
            <a:custGeom>
              <a:avLst/>
              <a:gdLst/>
              <a:ahLst/>
              <a:cxnLst/>
              <a:rect l="l" t="t" r="r" b="b"/>
              <a:pathLst>
                <a:path w="2216" h="643" extrusionOk="0">
                  <a:moveTo>
                    <a:pt x="429" y="0"/>
                  </a:moveTo>
                  <a:cubicBezTo>
                    <a:pt x="1" y="0"/>
                    <a:pt x="1"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28"/>
            <p:cNvSpPr/>
            <p:nvPr/>
          </p:nvSpPr>
          <p:spPr>
            <a:xfrm>
              <a:off x="4244675" y="4664625"/>
              <a:ext cx="56025" cy="16150"/>
            </a:xfrm>
            <a:custGeom>
              <a:avLst/>
              <a:gdLst/>
              <a:ahLst/>
              <a:cxnLst/>
              <a:rect l="l" t="t" r="r" b="b"/>
              <a:pathLst>
                <a:path w="2241" h="646" extrusionOk="0">
                  <a:moveTo>
                    <a:pt x="421" y="0"/>
                  </a:moveTo>
                  <a:cubicBezTo>
                    <a:pt x="1" y="0"/>
                    <a:pt x="1" y="646"/>
                    <a:pt x="421" y="646"/>
                  </a:cubicBezTo>
                  <a:cubicBezTo>
                    <a:pt x="432" y="646"/>
                    <a:pt x="443" y="645"/>
                    <a:pt x="454" y="645"/>
                  </a:cubicBezTo>
                  <a:lnTo>
                    <a:pt x="2240" y="645"/>
                  </a:lnTo>
                  <a:lnTo>
                    <a:pt x="2240" y="2"/>
                  </a:lnTo>
                  <a:lnTo>
                    <a:pt x="454" y="2"/>
                  </a:lnTo>
                  <a:cubicBezTo>
                    <a:pt x="443" y="1"/>
                    <a:pt x="432" y="0"/>
                    <a:pt x="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28"/>
            <p:cNvSpPr/>
            <p:nvPr/>
          </p:nvSpPr>
          <p:spPr>
            <a:xfrm>
              <a:off x="4244600" y="4595875"/>
              <a:ext cx="56375" cy="16125"/>
            </a:xfrm>
            <a:custGeom>
              <a:avLst/>
              <a:gdLst/>
              <a:ahLst/>
              <a:cxnLst/>
              <a:rect l="l" t="t" r="r" b="b"/>
              <a:pathLst>
                <a:path w="2255" h="645" extrusionOk="0">
                  <a:moveTo>
                    <a:pt x="423" y="0"/>
                  </a:moveTo>
                  <a:cubicBezTo>
                    <a:pt x="0" y="0"/>
                    <a:pt x="4" y="645"/>
                    <a:pt x="434" y="645"/>
                  </a:cubicBezTo>
                  <a:cubicBezTo>
                    <a:pt x="442" y="645"/>
                    <a:pt x="449" y="645"/>
                    <a:pt x="457" y="644"/>
                  </a:cubicBezTo>
                  <a:lnTo>
                    <a:pt x="457" y="632"/>
                  </a:lnTo>
                  <a:lnTo>
                    <a:pt x="2255" y="632"/>
                  </a:lnTo>
                  <a:lnTo>
                    <a:pt x="2255" y="1"/>
                  </a:lnTo>
                  <a:lnTo>
                    <a:pt x="457" y="1"/>
                  </a:lnTo>
                  <a:cubicBezTo>
                    <a:pt x="446" y="0"/>
                    <a:pt x="434"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28"/>
            <p:cNvSpPr/>
            <p:nvPr/>
          </p:nvSpPr>
          <p:spPr>
            <a:xfrm>
              <a:off x="4245600" y="4526550"/>
              <a:ext cx="55375" cy="16100"/>
            </a:xfrm>
            <a:custGeom>
              <a:avLst/>
              <a:gdLst/>
              <a:ahLst/>
              <a:cxnLst/>
              <a:rect l="l" t="t" r="r" b="b"/>
              <a:pathLst>
                <a:path w="2215" h="644" extrusionOk="0">
                  <a:moveTo>
                    <a:pt x="429" y="0"/>
                  </a:moveTo>
                  <a:cubicBezTo>
                    <a:pt x="0" y="0"/>
                    <a:pt x="0"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28"/>
            <p:cNvSpPr/>
            <p:nvPr/>
          </p:nvSpPr>
          <p:spPr>
            <a:xfrm>
              <a:off x="4246800" y="4457475"/>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28"/>
            <p:cNvSpPr/>
            <p:nvPr/>
          </p:nvSpPr>
          <p:spPr>
            <a:xfrm>
              <a:off x="4245900" y="4388725"/>
              <a:ext cx="55675" cy="16100"/>
            </a:xfrm>
            <a:custGeom>
              <a:avLst/>
              <a:gdLst/>
              <a:ahLst/>
              <a:cxnLst/>
              <a:rect l="l" t="t" r="r" b="b"/>
              <a:pathLst>
                <a:path w="2227" h="644" extrusionOk="0">
                  <a:moveTo>
                    <a:pt x="429" y="1"/>
                  </a:moveTo>
                  <a:cubicBezTo>
                    <a:pt x="0" y="1"/>
                    <a:pt x="0" y="644"/>
                    <a:pt x="429" y="644"/>
                  </a:cubicBezTo>
                  <a:lnTo>
                    <a:pt x="2227" y="644"/>
                  </a:lnTo>
                  <a:lnTo>
                    <a:pt x="2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28"/>
            <p:cNvSpPr/>
            <p:nvPr/>
          </p:nvSpPr>
          <p:spPr>
            <a:xfrm>
              <a:off x="4246200" y="4319975"/>
              <a:ext cx="55675" cy="16100"/>
            </a:xfrm>
            <a:custGeom>
              <a:avLst/>
              <a:gdLst/>
              <a:ahLst/>
              <a:cxnLst/>
              <a:rect l="l" t="t" r="r" b="b"/>
              <a:pathLst>
                <a:path w="2227" h="644" extrusionOk="0">
                  <a:moveTo>
                    <a:pt x="429" y="0"/>
                  </a:moveTo>
                  <a:cubicBezTo>
                    <a:pt x="0" y="0"/>
                    <a:pt x="0" y="643"/>
                    <a:pt x="429" y="643"/>
                  </a:cubicBezTo>
                  <a:lnTo>
                    <a:pt x="2227" y="643"/>
                  </a:lnTo>
                  <a:lnTo>
                    <a:pt x="22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28"/>
            <p:cNvSpPr/>
            <p:nvPr/>
          </p:nvSpPr>
          <p:spPr>
            <a:xfrm>
              <a:off x="4246075" y="4250600"/>
              <a:ext cx="55800" cy="16400"/>
            </a:xfrm>
            <a:custGeom>
              <a:avLst/>
              <a:gdLst/>
              <a:ahLst/>
              <a:cxnLst/>
              <a:rect l="l" t="t" r="r" b="b"/>
              <a:pathLst>
                <a:path w="2232" h="656" extrusionOk="0">
                  <a:moveTo>
                    <a:pt x="423" y="1"/>
                  </a:moveTo>
                  <a:cubicBezTo>
                    <a:pt x="4" y="1"/>
                    <a:pt x="1" y="645"/>
                    <a:pt x="413" y="645"/>
                  </a:cubicBezTo>
                  <a:cubicBezTo>
                    <a:pt x="424" y="645"/>
                    <a:pt x="435" y="645"/>
                    <a:pt x="446" y="644"/>
                  </a:cubicBezTo>
                  <a:lnTo>
                    <a:pt x="446" y="656"/>
                  </a:lnTo>
                  <a:lnTo>
                    <a:pt x="2232" y="656"/>
                  </a:lnTo>
                  <a:lnTo>
                    <a:pt x="2232" y="13"/>
                  </a:lnTo>
                  <a:lnTo>
                    <a:pt x="446" y="1"/>
                  </a:lnTo>
                  <a:cubicBezTo>
                    <a:pt x="438" y="1"/>
                    <a:pt x="431"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28"/>
            <p:cNvSpPr/>
            <p:nvPr/>
          </p:nvSpPr>
          <p:spPr>
            <a:xfrm>
              <a:off x="4249475" y="4181550"/>
              <a:ext cx="53000" cy="16400"/>
            </a:xfrm>
            <a:custGeom>
              <a:avLst/>
              <a:gdLst/>
              <a:ahLst/>
              <a:cxnLst/>
              <a:rect l="l" t="t" r="r" b="b"/>
              <a:pathLst>
                <a:path w="2120" h="656" extrusionOk="0">
                  <a:moveTo>
                    <a:pt x="334" y="1"/>
                  </a:moveTo>
                  <a:cubicBezTo>
                    <a:pt x="143" y="1"/>
                    <a:pt x="0" y="156"/>
                    <a:pt x="0" y="334"/>
                  </a:cubicBezTo>
                  <a:cubicBezTo>
                    <a:pt x="0" y="513"/>
                    <a:pt x="143" y="656"/>
                    <a:pt x="322" y="656"/>
                  </a:cubicBezTo>
                  <a:lnTo>
                    <a:pt x="2119" y="656"/>
                  </a:lnTo>
                  <a:lnTo>
                    <a:pt x="2119" y="13"/>
                  </a:lnTo>
                  <a:lnTo>
                    <a:pt x="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28"/>
            <p:cNvSpPr/>
            <p:nvPr/>
          </p:nvSpPr>
          <p:spPr>
            <a:xfrm>
              <a:off x="4249775" y="4112800"/>
              <a:ext cx="53000" cy="16400"/>
            </a:xfrm>
            <a:custGeom>
              <a:avLst/>
              <a:gdLst/>
              <a:ahLst/>
              <a:cxnLst/>
              <a:rect l="l" t="t" r="r" b="b"/>
              <a:pathLst>
                <a:path w="2120" h="656" extrusionOk="0">
                  <a:moveTo>
                    <a:pt x="322" y="1"/>
                  </a:moveTo>
                  <a:cubicBezTo>
                    <a:pt x="143" y="1"/>
                    <a:pt x="0" y="143"/>
                    <a:pt x="0" y="322"/>
                  </a:cubicBezTo>
                  <a:cubicBezTo>
                    <a:pt x="0" y="501"/>
                    <a:pt x="143" y="655"/>
                    <a:pt x="322" y="655"/>
                  </a:cubicBezTo>
                  <a:lnTo>
                    <a:pt x="2119" y="655"/>
                  </a:lnTo>
                  <a:lnTo>
                    <a:pt x="2119" y="12"/>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28"/>
            <p:cNvSpPr/>
            <p:nvPr/>
          </p:nvSpPr>
          <p:spPr>
            <a:xfrm>
              <a:off x="4243100" y="4041925"/>
              <a:ext cx="55800" cy="16150"/>
            </a:xfrm>
            <a:custGeom>
              <a:avLst/>
              <a:gdLst/>
              <a:ahLst/>
              <a:cxnLst/>
              <a:rect l="l" t="t" r="r" b="b"/>
              <a:pathLst>
                <a:path w="2232" h="646" extrusionOk="0">
                  <a:moveTo>
                    <a:pt x="413" y="1"/>
                  </a:moveTo>
                  <a:cubicBezTo>
                    <a:pt x="1" y="1"/>
                    <a:pt x="4" y="645"/>
                    <a:pt x="423" y="645"/>
                  </a:cubicBezTo>
                  <a:cubicBezTo>
                    <a:pt x="431" y="645"/>
                    <a:pt x="438" y="645"/>
                    <a:pt x="446" y="645"/>
                  </a:cubicBezTo>
                  <a:lnTo>
                    <a:pt x="2232" y="645"/>
                  </a:lnTo>
                  <a:lnTo>
                    <a:pt x="2232" y="2"/>
                  </a:lnTo>
                  <a:lnTo>
                    <a:pt x="446" y="2"/>
                  </a:lnTo>
                  <a:cubicBezTo>
                    <a:pt x="434" y="1"/>
                    <a:pt x="423"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28"/>
            <p:cNvSpPr/>
            <p:nvPr/>
          </p:nvSpPr>
          <p:spPr>
            <a:xfrm>
              <a:off x="4243475" y="3972875"/>
              <a:ext cx="55725" cy="16150"/>
            </a:xfrm>
            <a:custGeom>
              <a:avLst/>
              <a:gdLst/>
              <a:ahLst/>
              <a:cxnLst/>
              <a:rect l="l" t="t" r="r" b="b"/>
              <a:pathLst>
                <a:path w="2229" h="646" extrusionOk="0">
                  <a:moveTo>
                    <a:pt x="410" y="0"/>
                  </a:moveTo>
                  <a:cubicBezTo>
                    <a:pt x="1" y="0"/>
                    <a:pt x="1" y="646"/>
                    <a:pt x="410" y="646"/>
                  </a:cubicBezTo>
                  <a:cubicBezTo>
                    <a:pt x="421" y="646"/>
                    <a:pt x="432" y="645"/>
                    <a:pt x="443" y="645"/>
                  </a:cubicBezTo>
                  <a:lnTo>
                    <a:pt x="2229" y="645"/>
                  </a:lnTo>
                  <a:lnTo>
                    <a:pt x="2229" y="2"/>
                  </a:lnTo>
                  <a:lnTo>
                    <a:pt x="443" y="2"/>
                  </a:lnTo>
                  <a:cubicBezTo>
                    <a:pt x="432" y="1"/>
                    <a:pt x="421" y="0"/>
                    <a:pt x="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28"/>
            <p:cNvSpPr/>
            <p:nvPr/>
          </p:nvSpPr>
          <p:spPr>
            <a:xfrm>
              <a:off x="4243700" y="3903825"/>
              <a:ext cx="56100" cy="16425"/>
            </a:xfrm>
            <a:custGeom>
              <a:avLst/>
              <a:gdLst/>
              <a:ahLst/>
              <a:cxnLst/>
              <a:rect l="l" t="t" r="r" b="b"/>
              <a:pathLst>
                <a:path w="2244" h="657" extrusionOk="0">
                  <a:moveTo>
                    <a:pt x="435" y="1"/>
                  </a:moveTo>
                  <a:cubicBezTo>
                    <a:pt x="1" y="1"/>
                    <a:pt x="1" y="657"/>
                    <a:pt x="435" y="657"/>
                  </a:cubicBezTo>
                  <a:cubicBezTo>
                    <a:pt x="442" y="657"/>
                    <a:pt x="450" y="657"/>
                    <a:pt x="457" y="656"/>
                  </a:cubicBezTo>
                  <a:lnTo>
                    <a:pt x="2243" y="656"/>
                  </a:lnTo>
                  <a:lnTo>
                    <a:pt x="2243" y="1"/>
                  </a:lnTo>
                  <a:lnTo>
                    <a:pt x="457" y="1"/>
                  </a:lnTo>
                  <a:cubicBezTo>
                    <a:pt x="450" y="1"/>
                    <a:pt x="442"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28"/>
            <p:cNvSpPr/>
            <p:nvPr/>
          </p:nvSpPr>
          <p:spPr>
            <a:xfrm>
              <a:off x="4244075" y="3835050"/>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2"/>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28"/>
            <p:cNvSpPr/>
            <p:nvPr/>
          </p:nvSpPr>
          <p:spPr>
            <a:xfrm>
              <a:off x="4244700" y="3766325"/>
              <a:ext cx="55400" cy="16100"/>
            </a:xfrm>
            <a:custGeom>
              <a:avLst/>
              <a:gdLst/>
              <a:ahLst/>
              <a:cxnLst/>
              <a:rect l="l" t="t" r="r" b="b"/>
              <a:pathLst>
                <a:path w="2216" h="644" extrusionOk="0">
                  <a:moveTo>
                    <a:pt x="429" y="1"/>
                  </a:moveTo>
                  <a:cubicBezTo>
                    <a:pt x="1" y="1"/>
                    <a:pt x="1" y="644"/>
                    <a:pt x="429" y="644"/>
                  </a:cubicBezTo>
                  <a:lnTo>
                    <a:pt x="429" y="632"/>
                  </a:lnTo>
                  <a:lnTo>
                    <a:pt x="2215" y="644"/>
                  </a:lnTo>
                  <a:lnTo>
                    <a:pt x="2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28"/>
            <p:cNvSpPr/>
            <p:nvPr/>
          </p:nvSpPr>
          <p:spPr>
            <a:xfrm>
              <a:off x="4245000" y="3696975"/>
              <a:ext cx="55700" cy="16400"/>
            </a:xfrm>
            <a:custGeom>
              <a:avLst/>
              <a:gdLst/>
              <a:ahLst/>
              <a:cxnLst/>
              <a:rect l="l" t="t" r="r" b="b"/>
              <a:pathLst>
                <a:path w="2228" h="656" extrusionOk="0">
                  <a:moveTo>
                    <a:pt x="441" y="1"/>
                  </a:moveTo>
                  <a:cubicBezTo>
                    <a:pt x="1" y="1"/>
                    <a:pt x="1" y="643"/>
                    <a:pt x="441" y="643"/>
                  </a:cubicBezTo>
                  <a:lnTo>
                    <a:pt x="429" y="655"/>
                  </a:lnTo>
                  <a:lnTo>
                    <a:pt x="2227" y="655"/>
                  </a:lnTo>
                  <a:lnTo>
                    <a:pt x="2227" y="12"/>
                  </a:lnTo>
                  <a:lnTo>
                    <a:pt x="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28"/>
            <p:cNvSpPr/>
            <p:nvPr/>
          </p:nvSpPr>
          <p:spPr>
            <a:xfrm>
              <a:off x="4244675" y="3628175"/>
              <a:ext cx="56300" cy="16450"/>
            </a:xfrm>
            <a:custGeom>
              <a:avLst/>
              <a:gdLst/>
              <a:ahLst/>
              <a:cxnLst/>
              <a:rect l="l" t="t" r="r" b="b"/>
              <a:pathLst>
                <a:path w="2252" h="658" extrusionOk="0">
                  <a:moveTo>
                    <a:pt x="421" y="1"/>
                  </a:moveTo>
                  <a:cubicBezTo>
                    <a:pt x="1" y="1"/>
                    <a:pt x="1" y="646"/>
                    <a:pt x="421" y="646"/>
                  </a:cubicBezTo>
                  <a:cubicBezTo>
                    <a:pt x="432" y="646"/>
                    <a:pt x="443" y="646"/>
                    <a:pt x="454" y="645"/>
                  </a:cubicBezTo>
                  <a:lnTo>
                    <a:pt x="2252" y="657"/>
                  </a:lnTo>
                  <a:lnTo>
                    <a:pt x="2252" y="14"/>
                  </a:lnTo>
                  <a:lnTo>
                    <a:pt x="454" y="2"/>
                  </a:lnTo>
                  <a:cubicBezTo>
                    <a:pt x="443" y="1"/>
                    <a:pt x="432"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28"/>
            <p:cNvSpPr/>
            <p:nvPr/>
          </p:nvSpPr>
          <p:spPr>
            <a:xfrm>
              <a:off x="4246500" y="3559450"/>
              <a:ext cx="54475" cy="16100"/>
            </a:xfrm>
            <a:custGeom>
              <a:avLst/>
              <a:gdLst/>
              <a:ahLst/>
              <a:cxnLst/>
              <a:rect l="l" t="t" r="r" b="b"/>
              <a:pathLst>
                <a:path w="2179" h="644" extrusionOk="0">
                  <a:moveTo>
                    <a:pt x="393" y="1"/>
                  </a:moveTo>
                  <a:cubicBezTo>
                    <a:pt x="0" y="25"/>
                    <a:pt x="0" y="620"/>
                    <a:pt x="393" y="644"/>
                  </a:cubicBezTo>
                  <a:lnTo>
                    <a:pt x="393" y="632"/>
                  </a:lnTo>
                  <a:lnTo>
                    <a:pt x="2179" y="644"/>
                  </a:lnTo>
                  <a:lnTo>
                    <a:pt x="2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28"/>
            <p:cNvSpPr/>
            <p:nvPr/>
          </p:nvSpPr>
          <p:spPr>
            <a:xfrm>
              <a:off x="4246800" y="3490100"/>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28"/>
            <p:cNvSpPr/>
            <p:nvPr/>
          </p:nvSpPr>
          <p:spPr>
            <a:xfrm>
              <a:off x="4246500" y="3421650"/>
              <a:ext cx="55075" cy="16100"/>
            </a:xfrm>
            <a:custGeom>
              <a:avLst/>
              <a:gdLst/>
              <a:ahLst/>
              <a:cxnLst/>
              <a:rect l="l" t="t" r="r" b="b"/>
              <a:pathLst>
                <a:path w="2203" h="644" extrusionOk="0">
                  <a:moveTo>
                    <a:pt x="405" y="0"/>
                  </a:moveTo>
                  <a:cubicBezTo>
                    <a:pt x="0" y="24"/>
                    <a:pt x="0" y="607"/>
                    <a:pt x="405" y="643"/>
                  </a:cubicBezTo>
                  <a:lnTo>
                    <a:pt x="405" y="631"/>
                  </a:lnTo>
                  <a:lnTo>
                    <a:pt x="2203" y="643"/>
                  </a:lnTo>
                  <a:lnTo>
                    <a:pt x="22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28"/>
            <p:cNvSpPr/>
            <p:nvPr/>
          </p:nvSpPr>
          <p:spPr>
            <a:xfrm>
              <a:off x="4054200" y="2615900"/>
              <a:ext cx="250050" cy="2236300"/>
            </a:xfrm>
            <a:custGeom>
              <a:avLst/>
              <a:gdLst/>
              <a:ahLst/>
              <a:cxnLst/>
              <a:rect l="l" t="t" r="r" b="b"/>
              <a:pathLst>
                <a:path w="10002" h="89452" fill="none" extrusionOk="0">
                  <a:moveTo>
                    <a:pt x="9466" y="60"/>
                  </a:moveTo>
                  <a:lnTo>
                    <a:pt x="691" y="0"/>
                  </a:ln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close/>
                  <a:moveTo>
                    <a:pt x="2191" y="3929"/>
                  </a:moveTo>
                  <a:cubicBezTo>
                    <a:pt x="1441" y="3929"/>
                    <a:pt x="1060" y="3024"/>
                    <a:pt x="1596" y="2489"/>
                  </a:cubicBezTo>
                  <a:cubicBezTo>
                    <a:pt x="2120" y="1965"/>
                    <a:pt x="3037" y="2334"/>
                    <a:pt x="3037" y="3084"/>
                  </a:cubicBezTo>
                  <a:cubicBezTo>
                    <a:pt x="3037" y="3548"/>
                    <a:pt x="2656" y="3929"/>
                    <a:pt x="2191" y="3929"/>
                  </a:cubicBezTo>
                  <a:close/>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8" name="Google Shape;268;p28"/>
          <p:cNvGrpSpPr/>
          <p:nvPr/>
        </p:nvGrpSpPr>
        <p:grpSpPr>
          <a:xfrm rot="1273713">
            <a:off x="7306629" y="2938853"/>
            <a:ext cx="1961234" cy="988167"/>
            <a:chOff x="782606" y="3568534"/>
            <a:chExt cx="1748256" cy="880829"/>
          </a:xfrm>
        </p:grpSpPr>
        <p:sp>
          <p:nvSpPr>
            <p:cNvPr id="269" name="Google Shape;269;p28"/>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28"/>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28"/>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28"/>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28"/>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28"/>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28"/>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28"/>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28"/>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28"/>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28"/>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28"/>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28"/>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28"/>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28"/>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28"/>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28"/>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28"/>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28"/>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28"/>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28"/>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28"/>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2"/>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28"/>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28"/>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28"/>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28"/>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28"/>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28"/>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28"/>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28"/>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28"/>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28"/>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28"/>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28"/>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28"/>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28"/>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28"/>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28"/>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28"/>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28"/>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28"/>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28"/>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28"/>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2" name="Google Shape;312;p28"/>
          <p:cNvGrpSpPr/>
          <p:nvPr/>
        </p:nvGrpSpPr>
        <p:grpSpPr>
          <a:xfrm rot="2783350">
            <a:off x="718978" y="-571704"/>
            <a:ext cx="793158" cy="2475696"/>
            <a:chOff x="3380913" y="2209950"/>
            <a:chExt cx="777911" cy="2428104"/>
          </a:xfrm>
        </p:grpSpPr>
        <p:sp>
          <p:nvSpPr>
            <p:cNvPr id="313" name="Google Shape;313;p28"/>
            <p:cNvSpPr/>
            <p:nvPr/>
          </p:nvSpPr>
          <p:spPr>
            <a:xfrm>
              <a:off x="3495547" y="4493650"/>
              <a:ext cx="30250" cy="135784"/>
            </a:xfrm>
            <a:custGeom>
              <a:avLst/>
              <a:gdLst/>
              <a:ahLst/>
              <a:cxnLst/>
              <a:rect l="l" t="t" r="r" b="b"/>
              <a:pathLst>
                <a:path w="751" h="3371" extrusionOk="0">
                  <a:moveTo>
                    <a:pt x="96" y="1"/>
                  </a:moveTo>
                  <a:lnTo>
                    <a:pt x="1" y="3370"/>
                  </a:lnTo>
                  <a:lnTo>
                    <a:pt x="751" y="84"/>
                  </a:lnTo>
                  <a:lnTo>
                    <a:pt x="417" y="36"/>
                  </a:lnTo>
                  <a:lnTo>
                    <a:pt x="96"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28"/>
            <p:cNvSpPr/>
            <p:nvPr/>
          </p:nvSpPr>
          <p:spPr>
            <a:xfrm>
              <a:off x="3486927" y="4485393"/>
              <a:ext cx="48457" cy="152661"/>
            </a:xfrm>
            <a:custGeom>
              <a:avLst/>
              <a:gdLst/>
              <a:ahLst/>
              <a:cxnLst/>
              <a:rect l="l" t="t" r="r" b="b"/>
              <a:pathLst>
                <a:path w="1203" h="3790" extrusionOk="0">
                  <a:moveTo>
                    <a:pt x="512" y="456"/>
                  </a:moveTo>
                  <a:lnTo>
                    <a:pt x="691" y="480"/>
                  </a:lnTo>
                  <a:lnTo>
                    <a:pt x="488" y="1396"/>
                  </a:lnTo>
                  <a:lnTo>
                    <a:pt x="512" y="456"/>
                  </a:lnTo>
                  <a:close/>
                  <a:moveTo>
                    <a:pt x="302" y="0"/>
                  </a:moveTo>
                  <a:cubicBezTo>
                    <a:pt x="253" y="0"/>
                    <a:pt x="206" y="22"/>
                    <a:pt x="167" y="51"/>
                  </a:cubicBezTo>
                  <a:cubicBezTo>
                    <a:pt x="119" y="87"/>
                    <a:pt x="95" y="146"/>
                    <a:pt x="95" y="206"/>
                  </a:cubicBezTo>
                  <a:lnTo>
                    <a:pt x="0" y="3575"/>
                  </a:lnTo>
                  <a:cubicBezTo>
                    <a:pt x="0" y="3682"/>
                    <a:pt x="72" y="3778"/>
                    <a:pt x="191" y="3789"/>
                  </a:cubicBezTo>
                  <a:lnTo>
                    <a:pt x="215" y="3789"/>
                  </a:lnTo>
                  <a:cubicBezTo>
                    <a:pt x="310" y="3789"/>
                    <a:pt x="405" y="3718"/>
                    <a:pt x="429" y="3623"/>
                  </a:cubicBezTo>
                  <a:lnTo>
                    <a:pt x="1167" y="349"/>
                  </a:lnTo>
                  <a:cubicBezTo>
                    <a:pt x="1203" y="218"/>
                    <a:pt x="1119" y="99"/>
                    <a:pt x="988" y="87"/>
                  </a:cubicBezTo>
                  <a:lnTo>
                    <a:pt x="334" y="3"/>
                  </a:lnTo>
                  <a:cubicBezTo>
                    <a:pt x="323" y="1"/>
                    <a:pt x="312" y="0"/>
                    <a:pt x="302"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28"/>
            <p:cNvSpPr/>
            <p:nvPr/>
          </p:nvSpPr>
          <p:spPr>
            <a:xfrm>
              <a:off x="3485477" y="4273485"/>
              <a:ext cx="110327" cy="252394"/>
            </a:xfrm>
            <a:custGeom>
              <a:avLst/>
              <a:gdLst/>
              <a:ahLst/>
              <a:cxnLst/>
              <a:rect l="l" t="t" r="r" b="b"/>
              <a:pathLst>
                <a:path w="2739" h="6266" extrusionOk="0">
                  <a:moveTo>
                    <a:pt x="1035" y="1"/>
                  </a:moveTo>
                  <a:cubicBezTo>
                    <a:pt x="878" y="1"/>
                    <a:pt x="737" y="105"/>
                    <a:pt x="715" y="264"/>
                  </a:cubicBezTo>
                  <a:lnTo>
                    <a:pt x="24" y="5741"/>
                  </a:lnTo>
                  <a:cubicBezTo>
                    <a:pt x="0" y="5907"/>
                    <a:pt x="120" y="6062"/>
                    <a:pt x="286" y="6086"/>
                  </a:cubicBezTo>
                  <a:lnTo>
                    <a:pt x="1679" y="6264"/>
                  </a:lnTo>
                  <a:cubicBezTo>
                    <a:pt x="1688" y="6265"/>
                    <a:pt x="1696" y="6265"/>
                    <a:pt x="1704" y="6265"/>
                  </a:cubicBezTo>
                  <a:cubicBezTo>
                    <a:pt x="1861" y="6265"/>
                    <a:pt x="2002" y="6161"/>
                    <a:pt x="2025" y="6003"/>
                  </a:cubicBezTo>
                  <a:lnTo>
                    <a:pt x="2715" y="526"/>
                  </a:lnTo>
                  <a:cubicBezTo>
                    <a:pt x="2739" y="359"/>
                    <a:pt x="2620" y="204"/>
                    <a:pt x="2453" y="180"/>
                  </a:cubicBezTo>
                  <a:lnTo>
                    <a:pt x="1060" y="2"/>
                  </a:lnTo>
                  <a:cubicBezTo>
                    <a:pt x="1052" y="1"/>
                    <a:pt x="1043" y="1"/>
                    <a:pt x="103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28"/>
            <p:cNvSpPr/>
            <p:nvPr/>
          </p:nvSpPr>
          <p:spPr>
            <a:xfrm>
              <a:off x="3477340" y="4265670"/>
              <a:ext cx="127607" cy="267822"/>
            </a:xfrm>
            <a:custGeom>
              <a:avLst/>
              <a:gdLst/>
              <a:ahLst/>
              <a:cxnLst/>
              <a:rect l="l" t="t" r="r" b="b"/>
              <a:pathLst>
                <a:path w="3168" h="6649" extrusionOk="0">
                  <a:moveTo>
                    <a:pt x="1441" y="434"/>
                  </a:moveTo>
                  <a:lnTo>
                    <a:pt x="2441" y="565"/>
                  </a:lnTo>
                  <a:cubicBezTo>
                    <a:pt x="2596" y="577"/>
                    <a:pt x="2703" y="720"/>
                    <a:pt x="2691" y="874"/>
                  </a:cubicBezTo>
                  <a:lnTo>
                    <a:pt x="2048" y="5958"/>
                  </a:lnTo>
                  <a:cubicBezTo>
                    <a:pt x="2026" y="6100"/>
                    <a:pt x="1905" y="6211"/>
                    <a:pt x="1766" y="6211"/>
                  </a:cubicBezTo>
                  <a:cubicBezTo>
                    <a:pt x="1753" y="6211"/>
                    <a:pt x="1740" y="6210"/>
                    <a:pt x="1726" y="6208"/>
                  </a:cubicBezTo>
                  <a:lnTo>
                    <a:pt x="726" y="6077"/>
                  </a:lnTo>
                  <a:cubicBezTo>
                    <a:pt x="560" y="6066"/>
                    <a:pt x="453" y="5923"/>
                    <a:pt x="476" y="5756"/>
                  </a:cubicBezTo>
                  <a:lnTo>
                    <a:pt x="1119" y="684"/>
                  </a:lnTo>
                  <a:cubicBezTo>
                    <a:pt x="1131" y="601"/>
                    <a:pt x="1167" y="541"/>
                    <a:pt x="1226" y="493"/>
                  </a:cubicBezTo>
                  <a:cubicBezTo>
                    <a:pt x="1274" y="458"/>
                    <a:pt x="1345" y="434"/>
                    <a:pt x="1405" y="434"/>
                  </a:cubicBezTo>
                  <a:close/>
                  <a:moveTo>
                    <a:pt x="1414" y="0"/>
                  </a:moveTo>
                  <a:cubicBezTo>
                    <a:pt x="1055" y="0"/>
                    <a:pt x="735" y="272"/>
                    <a:pt x="691" y="636"/>
                  </a:cubicBezTo>
                  <a:lnTo>
                    <a:pt x="48" y="5708"/>
                  </a:lnTo>
                  <a:cubicBezTo>
                    <a:pt x="0" y="6101"/>
                    <a:pt x="274" y="6458"/>
                    <a:pt x="667" y="6518"/>
                  </a:cubicBezTo>
                  <a:lnTo>
                    <a:pt x="1667" y="6637"/>
                  </a:lnTo>
                  <a:lnTo>
                    <a:pt x="1762" y="6637"/>
                  </a:lnTo>
                  <a:lnTo>
                    <a:pt x="1762" y="6649"/>
                  </a:lnTo>
                  <a:cubicBezTo>
                    <a:pt x="2119" y="6649"/>
                    <a:pt x="2429" y="6375"/>
                    <a:pt x="2477" y="6018"/>
                  </a:cubicBezTo>
                  <a:lnTo>
                    <a:pt x="3120" y="934"/>
                  </a:lnTo>
                  <a:cubicBezTo>
                    <a:pt x="3167" y="541"/>
                    <a:pt x="2893" y="184"/>
                    <a:pt x="2500" y="136"/>
                  </a:cubicBezTo>
                  <a:lnTo>
                    <a:pt x="1500" y="5"/>
                  </a:lnTo>
                  <a:cubicBezTo>
                    <a:pt x="1471" y="2"/>
                    <a:pt x="1443" y="0"/>
                    <a:pt x="1414"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28"/>
            <p:cNvSpPr/>
            <p:nvPr/>
          </p:nvSpPr>
          <p:spPr>
            <a:xfrm>
              <a:off x="3394849" y="4310179"/>
              <a:ext cx="90670" cy="39434"/>
            </a:xfrm>
            <a:custGeom>
              <a:avLst/>
              <a:gdLst/>
              <a:ahLst/>
              <a:cxnLst/>
              <a:rect l="l" t="t" r="r" b="b"/>
              <a:pathLst>
                <a:path w="2251" h="979" extrusionOk="0">
                  <a:moveTo>
                    <a:pt x="360" y="1"/>
                  </a:moveTo>
                  <a:cubicBezTo>
                    <a:pt x="209" y="1"/>
                    <a:pt x="79" y="102"/>
                    <a:pt x="48" y="258"/>
                  </a:cubicBezTo>
                  <a:cubicBezTo>
                    <a:pt x="0" y="436"/>
                    <a:pt x="119" y="615"/>
                    <a:pt x="298" y="650"/>
                  </a:cubicBezTo>
                  <a:lnTo>
                    <a:pt x="1822" y="972"/>
                  </a:lnTo>
                  <a:cubicBezTo>
                    <a:pt x="1843" y="976"/>
                    <a:pt x="1865" y="978"/>
                    <a:pt x="1886" y="978"/>
                  </a:cubicBezTo>
                  <a:cubicBezTo>
                    <a:pt x="2041" y="978"/>
                    <a:pt x="2183" y="867"/>
                    <a:pt x="2215" y="710"/>
                  </a:cubicBezTo>
                  <a:cubicBezTo>
                    <a:pt x="2250" y="531"/>
                    <a:pt x="2131" y="365"/>
                    <a:pt x="1953" y="317"/>
                  </a:cubicBezTo>
                  <a:lnTo>
                    <a:pt x="429" y="8"/>
                  </a:lnTo>
                  <a:cubicBezTo>
                    <a:pt x="406" y="3"/>
                    <a:pt x="383" y="1"/>
                    <a:pt x="360"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28"/>
            <p:cNvSpPr/>
            <p:nvPr/>
          </p:nvSpPr>
          <p:spPr>
            <a:xfrm>
              <a:off x="3380913" y="4301478"/>
              <a:ext cx="120921" cy="56996"/>
            </a:xfrm>
            <a:custGeom>
              <a:avLst/>
              <a:gdLst/>
              <a:ahLst/>
              <a:cxnLst/>
              <a:rect l="l" t="t" r="r" b="b"/>
              <a:pathLst>
                <a:path w="3002" h="1415" extrusionOk="0">
                  <a:moveTo>
                    <a:pt x="696" y="430"/>
                  </a:moveTo>
                  <a:cubicBezTo>
                    <a:pt x="710" y="430"/>
                    <a:pt x="724" y="433"/>
                    <a:pt x="739" y="438"/>
                  </a:cubicBezTo>
                  <a:lnTo>
                    <a:pt x="2263" y="747"/>
                  </a:lnTo>
                  <a:cubicBezTo>
                    <a:pt x="2323" y="759"/>
                    <a:pt x="2358" y="819"/>
                    <a:pt x="2346" y="890"/>
                  </a:cubicBezTo>
                  <a:cubicBezTo>
                    <a:pt x="2336" y="942"/>
                    <a:pt x="2290" y="976"/>
                    <a:pt x="2238" y="976"/>
                  </a:cubicBezTo>
                  <a:cubicBezTo>
                    <a:pt x="2231" y="976"/>
                    <a:pt x="2223" y="975"/>
                    <a:pt x="2215" y="974"/>
                  </a:cubicBezTo>
                  <a:lnTo>
                    <a:pt x="691" y="652"/>
                  </a:lnTo>
                  <a:cubicBezTo>
                    <a:pt x="620" y="640"/>
                    <a:pt x="584" y="581"/>
                    <a:pt x="596" y="521"/>
                  </a:cubicBezTo>
                  <a:cubicBezTo>
                    <a:pt x="608" y="485"/>
                    <a:pt x="620" y="462"/>
                    <a:pt x="644" y="450"/>
                  </a:cubicBezTo>
                  <a:cubicBezTo>
                    <a:pt x="658" y="436"/>
                    <a:pt x="676" y="430"/>
                    <a:pt x="696" y="430"/>
                  </a:cubicBezTo>
                  <a:close/>
                  <a:moveTo>
                    <a:pt x="719" y="0"/>
                  </a:moveTo>
                  <a:cubicBezTo>
                    <a:pt x="612" y="0"/>
                    <a:pt x="508" y="29"/>
                    <a:pt x="418" y="93"/>
                  </a:cubicBezTo>
                  <a:cubicBezTo>
                    <a:pt x="1" y="355"/>
                    <a:pt x="120" y="974"/>
                    <a:pt x="596" y="1081"/>
                  </a:cubicBezTo>
                  <a:lnTo>
                    <a:pt x="2120" y="1402"/>
                  </a:lnTo>
                  <a:cubicBezTo>
                    <a:pt x="2156" y="1402"/>
                    <a:pt x="2192" y="1402"/>
                    <a:pt x="2239" y="1414"/>
                  </a:cubicBezTo>
                  <a:cubicBezTo>
                    <a:pt x="2894" y="1414"/>
                    <a:pt x="3001" y="462"/>
                    <a:pt x="2346" y="331"/>
                  </a:cubicBezTo>
                  <a:lnTo>
                    <a:pt x="822" y="9"/>
                  </a:lnTo>
                  <a:cubicBezTo>
                    <a:pt x="788" y="3"/>
                    <a:pt x="753" y="0"/>
                    <a:pt x="719"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28"/>
            <p:cNvSpPr/>
            <p:nvPr/>
          </p:nvSpPr>
          <p:spPr>
            <a:xfrm>
              <a:off x="3419298" y="2789767"/>
              <a:ext cx="315594" cy="1678025"/>
            </a:xfrm>
            <a:custGeom>
              <a:avLst/>
              <a:gdLst/>
              <a:ahLst/>
              <a:cxnLst/>
              <a:rect l="l" t="t" r="r" b="b"/>
              <a:pathLst>
                <a:path w="7835" h="41659" extrusionOk="0">
                  <a:moveTo>
                    <a:pt x="6114" y="1"/>
                  </a:moveTo>
                  <a:cubicBezTo>
                    <a:pt x="5848" y="1"/>
                    <a:pt x="5613" y="181"/>
                    <a:pt x="5561" y="452"/>
                  </a:cubicBezTo>
                  <a:lnTo>
                    <a:pt x="72" y="40743"/>
                  </a:lnTo>
                  <a:cubicBezTo>
                    <a:pt x="0" y="41053"/>
                    <a:pt x="203" y="41350"/>
                    <a:pt x="500" y="41410"/>
                  </a:cubicBezTo>
                  <a:lnTo>
                    <a:pt x="1620" y="41648"/>
                  </a:lnTo>
                  <a:cubicBezTo>
                    <a:pt x="1655" y="41655"/>
                    <a:pt x="1690" y="41658"/>
                    <a:pt x="1725" y="41658"/>
                  </a:cubicBezTo>
                  <a:cubicBezTo>
                    <a:pt x="1984" y="41658"/>
                    <a:pt x="2223" y="41470"/>
                    <a:pt x="2286" y="41207"/>
                  </a:cubicBezTo>
                  <a:lnTo>
                    <a:pt x="7775" y="917"/>
                  </a:lnTo>
                  <a:cubicBezTo>
                    <a:pt x="7835" y="607"/>
                    <a:pt x="7644" y="309"/>
                    <a:pt x="7335" y="250"/>
                  </a:cubicBezTo>
                  <a:lnTo>
                    <a:pt x="6227" y="12"/>
                  </a:lnTo>
                  <a:cubicBezTo>
                    <a:pt x="6189" y="4"/>
                    <a:pt x="6151" y="1"/>
                    <a:pt x="611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28"/>
            <p:cNvSpPr/>
            <p:nvPr/>
          </p:nvSpPr>
          <p:spPr>
            <a:xfrm>
              <a:off x="3410195" y="2781429"/>
              <a:ext cx="333800" cy="1695063"/>
            </a:xfrm>
            <a:custGeom>
              <a:avLst/>
              <a:gdLst/>
              <a:ahLst/>
              <a:cxnLst/>
              <a:rect l="l" t="t" r="r" b="b"/>
              <a:pathLst>
                <a:path w="8287" h="42082" extrusionOk="0">
                  <a:moveTo>
                    <a:pt x="6330" y="424"/>
                  </a:moveTo>
                  <a:cubicBezTo>
                    <a:pt x="6355" y="424"/>
                    <a:pt x="6380" y="427"/>
                    <a:pt x="6406" y="433"/>
                  </a:cubicBezTo>
                  <a:lnTo>
                    <a:pt x="7513" y="671"/>
                  </a:lnTo>
                  <a:cubicBezTo>
                    <a:pt x="7608" y="683"/>
                    <a:pt x="7692" y="743"/>
                    <a:pt x="7739" y="814"/>
                  </a:cubicBezTo>
                  <a:cubicBezTo>
                    <a:pt x="7787" y="886"/>
                    <a:pt x="7811" y="981"/>
                    <a:pt x="7787" y="1076"/>
                  </a:cubicBezTo>
                  <a:lnTo>
                    <a:pt x="7787" y="1088"/>
                  </a:lnTo>
                  <a:lnTo>
                    <a:pt x="2298" y="41379"/>
                  </a:lnTo>
                  <a:cubicBezTo>
                    <a:pt x="2256" y="41536"/>
                    <a:pt x="2113" y="41647"/>
                    <a:pt x="1949" y="41647"/>
                  </a:cubicBezTo>
                  <a:cubicBezTo>
                    <a:pt x="1927" y="41647"/>
                    <a:pt x="1904" y="41645"/>
                    <a:pt x="1881" y="41641"/>
                  </a:cubicBezTo>
                  <a:lnTo>
                    <a:pt x="774" y="41402"/>
                  </a:lnTo>
                  <a:cubicBezTo>
                    <a:pt x="584" y="41367"/>
                    <a:pt x="465" y="41176"/>
                    <a:pt x="500" y="40998"/>
                  </a:cubicBezTo>
                  <a:lnTo>
                    <a:pt x="500" y="40986"/>
                  </a:lnTo>
                  <a:lnTo>
                    <a:pt x="6001" y="695"/>
                  </a:lnTo>
                  <a:cubicBezTo>
                    <a:pt x="6013" y="612"/>
                    <a:pt x="6072" y="528"/>
                    <a:pt x="6144" y="481"/>
                  </a:cubicBezTo>
                  <a:cubicBezTo>
                    <a:pt x="6196" y="446"/>
                    <a:pt x="6261" y="424"/>
                    <a:pt x="6330" y="424"/>
                  </a:cubicBezTo>
                  <a:close/>
                  <a:moveTo>
                    <a:pt x="6334" y="1"/>
                  </a:moveTo>
                  <a:cubicBezTo>
                    <a:pt x="5976" y="1"/>
                    <a:pt x="5656" y="247"/>
                    <a:pt x="5572" y="612"/>
                  </a:cubicBezTo>
                  <a:lnTo>
                    <a:pt x="5572" y="624"/>
                  </a:lnTo>
                  <a:lnTo>
                    <a:pt x="84" y="40914"/>
                  </a:lnTo>
                  <a:cubicBezTo>
                    <a:pt x="0" y="41331"/>
                    <a:pt x="262" y="41736"/>
                    <a:pt x="691" y="41831"/>
                  </a:cubicBezTo>
                  <a:lnTo>
                    <a:pt x="1798" y="42057"/>
                  </a:lnTo>
                  <a:cubicBezTo>
                    <a:pt x="1846" y="42069"/>
                    <a:pt x="1905" y="42069"/>
                    <a:pt x="1953" y="42081"/>
                  </a:cubicBezTo>
                  <a:cubicBezTo>
                    <a:pt x="2322" y="42081"/>
                    <a:pt x="2643" y="41819"/>
                    <a:pt x="2727" y="41462"/>
                  </a:cubicBezTo>
                  <a:lnTo>
                    <a:pt x="2727" y="41450"/>
                  </a:lnTo>
                  <a:lnTo>
                    <a:pt x="8216" y="1159"/>
                  </a:lnTo>
                  <a:cubicBezTo>
                    <a:pt x="8287" y="743"/>
                    <a:pt x="8025" y="338"/>
                    <a:pt x="7608" y="255"/>
                  </a:cubicBezTo>
                  <a:lnTo>
                    <a:pt x="6489" y="16"/>
                  </a:lnTo>
                  <a:cubicBezTo>
                    <a:pt x="6437" y="6"/>
                    <a:pt x="6385" y="1"/>
                    <a:pt x="6334"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28"/>
            <p:cNvSpPr/>
            <p:nvPr/>
          </p:nvSpPr>
          <p:spPr>
            <a:xfrm>
              <a:off x="4033634" y="4416435"/>
              <a:ext cx="49424" cy="209134"/>
            </a:xfrm>
            <a:custGeom>
              <a:avLst/>
              <a:gdLst/>
              <a:ahLst/>
              <a:cxnLst/>
              <a:rect l="l" t="t" r="r" b="b"/>
              <a:pathLst>
                <a:path w="1227" h="5192" extrusionOk="0">
                  <a:moveTo>
                    <a:pt x="643" y="1"/>
                  </a:moveTo>
                  <a:lnTo>
                    <a:pt x="322" y="72"/>
                  </a:lnTo>
                  <a:lnTo>
                    <a:pt x="0" y="132"/>
                  </a:lnTo>
                  <a:lnTo>
                    <a:pt x="1227" y="5192"/>
                  </a:lnTo>
                  <a:lnTo>
                    <a:pt x="643"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28"/>
            <p:cNvSpPr/>
            <p:nvPr/>
          </p:nvSpPr>
          <p:spPr>
            <a:xfrm>
              <a:off x="4024048" y="4407654"/>
              <a:ext cx="68113" cy="226575"/>
            </a:xfrm>
            <a:custGeom>
              <a:avLst/>
              <a:gdLst/>
              <a:ahLst/>
              <a:cxnLst/>
              <a:rect l="l" t="t" r="r" b="b"/>
              <a:pathLst>
                <a:path w="1691" h="5625" extrusionOk="0">
                  <a:moveTo>
                    <a:pt x="691" y="481"/>
                  </a:moveTo>
                  <a:lnTo>
                    <a:pt x="869" y="2064"/>
                  </a:lnTo>
                  <a:lnTo>
                    <a:pt x="500" y="516"/>
                  </a:lnTo>
                  <a:lnTo>
                    <a:pt x="691" y="481"/>
                  </a:lnTo>
                  <a:close/>
                  <a:moveTo>
                    <a:pt x="878" y="0"/>
                  </a:moveTo>
                  <a:cubicBezTo>
                    <a:pt x="863" y="0"/>
                    <a:pt x="849" y="2"/>
                    <a:pt x="834" y="5"/>
                  </a:cubicBezTo>
                  <a:lnTo>
                    <a:pt x="191" y="135"/>
                  </a:lnTo>
                  <a:cubicBezTo>
                    <a:pt x="72" y="159"/>
                    <a:pt x="0" y="278"/>
                    <a:pt x="24" y="397"/>
                  </a:cubicBezTo>
                  <a:lnTo>
                    <a:pt x="1262" y="5458"/>
                  </a:lnTo>
                  <a:cubicBezTo>
                    <a:pt x="1274" y="5553"/>
                    <a:pt x="1369" y="5624"/>
                    <a:pt x="1465" y="5624"/>
                  </a:cubicBezTo>
                  <a:cubicBezTo>
                    <a:pt x="1477" y="5624"/>
                    <a:pt x="1488" y="5624"/>
                    <a:pt x="1500" y="5612"/>
                  </a:cubicBezTo>
                  <a:cubicBezTo>
                    <a:pt x="1619" y="5600"/>
                    <a:pt x="1691" y="5493"/>
                    <a:pt x="1679" y="5386"/>
                  </a:cubicBezTo>
                  <a:lnTo>
                    <a:pt x="1096" y="195"/>
                  </a:lnTo>
                  <a:cubicBezTo>
                    <a:pt x="1074" y="79"/>
                    <a:pt x="988" y="0"/>
                    <a:pt x="878" y="0"/>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28"/>
            <p:cNvSpPr/>
            <p:nvPr/>
          </p:nvSpPr>
          <p:spPr>
            <a:xfrm>
              <a:off x="4025941" y="4312112"/>
              <a:ext cx="90227" cy="39394"/>
            </a:xfrm>
            <a:custGeom>
              <a:avLst/>
              <a:gdLst/>
              <a:ahLst/>
              <a:cxnLst/>
              <a:rect l="l" t="t" r="r" b="b"/>
              <a:pathLst>
                <a:path w="2240" h="978" extrusionOk="0">
                  <a:moveTo>
                    <a:pt x="1879" y="0"/>
                  </a:moveTo>
                  <a:cubicBezTo>
                    <a:pt x="1857" y="0"/>
                    <a:pt x="1834" y="3"/>
                    <a:pt x="1811" y="7"/>
                  </a:cubicBezTo>
                  <a:lnTo>
                    <a:pt x="287" y="317"/>
                  </a:lnTo>
                  <a:cubicBezTo>
                    <a:pt x="108" y="364"/>
                    <a:pt x="1" y="531"/>
                    <a:pt x="37" y="710"/>
                  </a:cubicBezTo>
                  <a:cubicBezTo>
                    <a:pt x="68" y="867"/>
                    <a:pt x="210" y="978"/>
                    <a:pt x="366" y="978"/>
                  </a:cubicBezTo>
                  <a:cubicBezTo>
                    <a:pt x="387" y="978"/>
                    <a:pt x="408" y="976"/>
                    <a:pt x="429" y="972"/>
                  </a:cubicBezTo>
                  <a:lnTo>
                    <a:pt x="1953" y="650"/>
                  </a:lnTo>
                  <a:cubicBezTo>
                    <a:pt x="2132" y="614"/>
                    <a:pt x="2239" y="436"/>
                    <a:pt x="2203" y="257"/>
                  </a:cubicBezTo>
                  <a:cubicBezTo>
                    <a:pt x="2172" y="102"/>
                    <a:pt x="2033" y="0"/>
                    <a:pt x="1879" y="0"/>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28"/>
            <p:cNvSpPr/>
            <p:nvPr/>
          </p:nvSpPr>
          <p:spPr>
            <a:xfrm>
              <a:off x="4009668" y="4303210"/>
              <a:ext cx="123378" cy="57157"/>
            </a:xfrm>
            <a:custGeom>
              <a:avLst/>
              <a:gdLst/>
              <a:ahLst/>
              <a:cxnLst/>
              <a:rect l="l" t="t" r="r" b="b"/>
              <a:pathLst>
                <a:path w="3063" h="1419" extrusionOk="0">
                  <a:moveTo>
                    <a:pt x="2297" y="430"/>
                  </a:moveTo>
                  <a:cubicBezTo>
                    <a:pt x="2430" y="430"/>
                    <a:pt x="2449" y="634"/>
                    <a:pt x="2310" y="657"/>
                  </a:cubicBezTo>
                  <a:lnTo>
                    <a:pt x="786" y="978"/>
                  </a:lnTo>
                  <a:cubicBezTo>
                    <a:pt x="778" y="980"/>
                    <a:pt x="770" y="981"/>
                    <a:pt x="763" y="981"/>
                  </a:cubicBezTo>
                  <a:cubicBezTo>
                    <a:pt x="712" y="981"/>
                    <a:pt x="665" y="947"/>
                    <a:pt x="655" y="895"/>
                  </a:cubicBezTo>
                  <a:cubicBezTo>
                    <a:pt x="643" y="859"/>
                    <a:pt x="655" y="835"/>
                    <a:pt x="667" y="800"/>
                  </a:cubicBezTo>
                  <a:cubicBezTo>
                    <a:pt x="679" y="776"/>
                    <a:pt x="714" y="764"/>
                    <a:pt x="738" y="752"/>
                  </a:cubicBezTo>
                  <a:lnTo>
                    <a:pt x="2262" y="431"/>
                  </a:lnTo>
                  <a:lnTo>
                    <a:pt x="2286" y="431"/>
                  </a:lnTo>
                  <a:cubicBezTo>
                    <a:pt x="2290" y="430"/>
                    <a:pt x="2294" y="430"/>
                    <a:pt x="2297" y="430"/>
                  </a:cubicBezTo>
                  <a:close/>
                  <a:moveTo>
                    <a:pt x="2306" y="1"/>
                  </a:moveTo>
                  <a:cubicBezTo>
                    <a:pt x="2265" y="1"/>
                    <a:pt x="2223" y="5"/>
                    <a:pt x="2179" y="14"/>
                  </a:cubicBezTo>
                  <a:lnTo>
                    <a:pt x="655" y="335"/>
                  </a:lnTo>
                  <a:cubicBezTo>
                    <a:pt x="0" y="466"/>
                    <a:pt x="95" y="1419"/>
                    <a:pt x="762" y="1419"/>
                  </a:cubicBezTo>
                  <a:cubicBezTo>
                    <a:pt x="798" y="1419"/>
                    <a:pt x="833" y="1407"/>
                    <a:pt x="869" y="1407"/>
                  </a:cubicBezTo>
                  <a:lnTo>
                    <a:pt x="2393" y="1085"/>
                  </a:lnTo>
                  <a:cubicBezTo>
                    <a:pt x="3063" y="940"/>
                    <a:pt x="2906" y="1"/>
                    <a:pt x="2306"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28"/>
            <p:cNvSpPr/>
            <p:nvPr/>
          </p:nvSpPr>
          <p:spPr>
            <a:xfrm>
              <a:off x="3782817" y="2795043"/>
              <a:ext cx="315594" cy="1678025"/>
            </a:xfrm>
            <a:custGeom>
              <a:avLst/>
              <a:gdLst/>
              <a:ahLst/>
              <a:cxnLst/>
              <a:rect l="l" t="t" r="r" b="b"/>
              <a:pathLst>
                <a:path w="7835" h="41659" extrusionOk="0">
                  <a:moveTo>
                    <a:pt x="1718" y="1"/>
                  </a:moveTo>
                  <a:cubicBezTo>
                    <a:pt x="1681" y="1"/>
                    <a:pt x="1644" y="4"/>
                    <a:pt x="1608" y="12"/>
                  </a:cubicBezTo>
                  <a:lnTo>
                    <a:pt x="500" y="250"/>
                  </a:lnTo>
                  <a:cubicBezTo>
                    <a:pt x="191" y="309"/>
                    <a:pt x="0" y="607"/>
                    <a:pt x="60" y="917"/>
                  </a:cubicBezTo>
                  <a:lnTo>
                    <a:pt x="5549" y="41207"/>
                  </a:lnTo>
                  <a:cubicBezTo>
                    <a:pt x="5601" y="41470"/>
                    <a:pt x="5848" y="41658"/>
                    <a:pt x="6110" y="41658"/>
                  </a:cubicBezTo>
                  <a:cubicBezTo>
                    <a:pt x="6145" y="41658"/>
                    <a:pt x="6180" y="41655"/>
                    <a:pt x="6215" y="41648"/>
                  </a:cubicBezTo>
                  <a:lnTo>
                    <a:pt x="7335" y="41410"/>
                  </a:lnTo>
                  <a:cubicBezTo>
                    <a:pt x="7632" y="41350"/>
                    <a:pt x="7835" y="41041"/>
                    <a:pt x="7763" y="40743"/>
                  </a:cubicBezTo>
                  <a:lnTo>
                    <a:pt x="2274" y="452"/>
                  </a:lnTo>
                  <a:cubicBezTo>
                    <a:pt x="2222" y="181"/>
                    <a:pt x="1978" y="1"/>
                    <a:pt x="1718"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28"/>
            <p:cNvSpPr/>
            <p:nvPr/>
          </p:nvSpPr>
          <p:spPr>
            <a:xfrm>
              <a:off x="3773230" y="2786705"/>
              <a:ext cx="334284" cy="1695063"/>
            </a:xfrm>
            <a:custGeom>
              <a:avLst/>
              <a:gdLst/>
              <a:ahLst/>
              <a:cxnLst/>
              <a:rect l="l" t="t" r="r" b="b"/>
              <a:pathLst>
                <a:path w="8299" h="42082" extrusionOk="0">
                  <a:moveTo>
                    <a:pt x="1969" y="424"/>
                  </a:moveTo>
                  <a:cubicBezTo>
                    <a:pt x="2038" y="424"/>
                    <a:pt x="2103" y="446"/>
                    <a:pt x="2155" y="481"/>
                  </a:cubicBezTo>
                  <a:cubicBezTo>
                    <a:pt x="2227" y="528"/>
                    <a:pt x="2286" y="612"/>
                    <a:pt x="2310" y="695"/>
                  </a:cubicBezTo>
                  <a:lnTo>
                    <a:pt x="7799" y="40974"/>
                  </a:lnTo>
                  <a:lnTo>
                    <a:pt x="7799" y="40998"/>
                  </a:lnTo>
                  <a:cubicBezTo>
                    <a:pt x="7835" y="41176"/>
                    <a:pt x="7715" y="41367"/>
                    <a:pt x="7525" y="41402"/>
                  </a:cubicBezTo>
                  <a:lnTo>
                    <a:pt x="6418" y="41641"/>
                  </a:lnTo>
                  <a:cubicBezTo>
                    <a:pt x="6395" y="41645"/>
                    <a:pt x="6372" y="41647"/>
                    <a:pt x="6350" y="41647"/>
                  </a:cubicBezTo>
                  <a:cubicBezTo>
                    <a:pt x="6186" y="41647"/>
                    <a:pt x="6043" y="41536"/>
                    <a:pt x="6001" y="41379"/>
                  </a:cubicBezTo>
                  <a:lnTo>
                    <a:pt x="512" y="1088"/>
                  </a:lnTo>
                  <a:lnTo>
                    <a:pt x="512" y="1076"/>
                  </a:lnTo>
                  <a:cubicBezTo>
                    <a:pt x="476" y="886"/>
                    <a:pt x="596" y="707"/>
                    <a:pt x="786" y="671"/>
                  </a:cubicBezTo>
                  <a:lnTo>
                    <a:pt x="1893" y="433"/>
                  </a:lnTo>
                  <a:cubicBezTo>
                    <a:pt x="1919" y="427"/>
                    <a:pt x="1944" y="424"/>
                    <a:pt x="1969" y="424"/>
                  </a:cubicBezTo>
                  <a:close/>
                  <a:moveTo>
                    <a:pt x="1954" y="1"/>
                  </a:moveTo>
                  <a:cubicBezTo>
                    <a:pt x="1902" y="1"/>
                    <a:pt x="1850" y="6"/>
                    <a:pt x="1798" y="16"/>
                  </a:cubicBezTo>
                  <a:lnTo>
                    <a:pt x="691" y="254"/>
                  </a:lnTo>
                  <a:cubicBezTo>
                    <a:pt x="274" y="338"/>
                    <a:pt x="0" y="743"/>
                    <a:pt x="84" y="1171"/>
                  </a:cubicBezTo>
                  <a:lnTo>
                    <a:pt x="5584" y="41438"/>
                  </a:lnTo>
                  <a:lnTo>
                    <a:pt x="5584" y="41462"/>
                  </a:lnTo>
                  <a:cubicBezTo>
                    <a:pt x="5656" y="41819"/>
                    <a:pt x="5977" y="42081"/>
                    <a:pt x="6346" y="42081"/>
                  </a:cubicBezTo>
                  <a:cubicBezTo>
                    <a:pt x="6394" y="42081"/>
                    <a:pt x="6442" y="42069"/>
                    <a:pt x="6501" y="42057"/>
                  </a:cubicBezTo>
                  <a:lnTo>
                    <a:pt x="7608" y="41831"/>
                  </a:lnTo>
                  <a:cubicBezTo>
                    <a:pt x="8025" y="41736"/>
                    <a:pt x="8299" y="41331"/>
                    <a:pt x="8216" y="40914"/>
                  </a:cubicBezTo>
                  <a:lnTo>
                    <a:pt x="2727" y="624"/>
                  </a:lnTo>
                  <a:lnTo>
                    <a:pt x="2727" y="612"/>
                  </a:lnTo>
                  <a:cubicBezTo>
                    <a:pt x="2643" y="247"/>
                    <a:pt x="2314" y="1"/>
                    <a:pt x="1954" y="1"/>
                  </a:cubicBezTo>
                  <a:close/>
                </a:path>
              </a:pathLst>
            </a:custGeom>
            <a:solidFill>
              <a:schemeClr val="lt1"/>
            </a:solidFill>
            <a:ln w="62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28"/>
            <p:cNvSpPr/>
            <p:nvPr/>
          </p:nvSpPr>
          <p:spPr>
            <a:xfrm>
              <a:off x="3470131" y="2949433"/>
              <a:ext cx="523761" cy="44187"/>
            </a:xfrm>
            <a:custGeom>
              <a:avLst/>
              <a:gdLst/>
              <a:ahLst/>
              <a:cxnLst/>
              <a:rect l="l" t="t" r="r" b="b"/>
              <a:pathLst>
                <a:path w="13003" h="1097" extrusionOk="0">
                  <a:moveTo>
                    <a:pt x="0" y="1"/>
                  </a:moveTo>
                  <a:lnTo>
                    <a:pt x="0" y="1096"/>
                  </a:lnTo>
                  <a:lnTo>
                    <a:pt x="13002" y="1096"/>
                  </a:lnTo>
                  <a:lnTo>
                    <a:pt x="13002"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28"/>
            <p:cNvSpPr/>
            <p:nvPr/>
          </p:nvSpPr>
          <p:spPr>
            <a:xfrm>
              <a:off x="3461511" y="2940813"/>
              <a:ext cx="541001" cy="61427"/>
            </a:xfrm>
            <a:custGeom>
              <a:avLst/>
              <a:gdLst/>
              <a:ahLst/>
              <a:cxnLst/>
              <a:rect l="l" t="t" r="r" b="b"/>
              <a:pathLst>
                <a:path w="13431" h="1525" extrusionOk="0">
                  <a:moveTo>
                    <a:pt x="13002" y="429"/>
                  </a:moveTo>
                  <a:lnTo>
                    <a:pt x="13002" y="1096"/>
                  </a:lnTo>
                  <a:lnTo>
                    <a:pt x="429" y="1096"/>
                  </a:lnTo>
                  <a:lnTo>
                    <a:pt x="429" y="429"/>
                  </a:lnTo>
                  <a:close/>
                  <a:moveTo>
                    <a:pt x="0" y="0"/>
                  </a:moveTo>
                  <a:lnTo>
                    <a:pt x="0" y="1524"/>
                  </a:lnTo>
                  <a:lnTo>
                    <a:pt x="13430" y="1524"/>
                  </a:lnTo>
                  <a:lnTo>
                    <a:pt x="13430"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28"/>
            <p:cNvSpPr/>
            <p:nvPr/>
          </p:nvSpPr>
          <p:spPr>
            <a:xfrm>
              <a:off x="3993838" y="2891874"/>
              <a:ext cx="56150" cy="159267"/>
            </a:xfrm>
            <a:custGeom>
              <a:avLst/>
              <a:gdLst/>
              <a:ahLst/>
              <a:cxnLst/>
              <a:rect l="l" t="t" r="r" b="b"/>
              <a:pathLst>
                <a:path w="1394" h="3954" extrusionOk="0">
                  <a:moveTo>
                    <a:pt x="298" y="1"/>
                  </a:moveTo>
                  <a:cubicBezTo>
                    <a:pt x="131" y="1"/>
                    <a:pt x="0" y="132"/>
                    <a:pt x="0" y="299"/>
                  </a:cubicBezTo>
                  <a:lnTo>
                    <a:pt x="0" y="3644"/>
                  </a:lnTo>
                  <a:cubicBezTo>
                    <a:pt x="0" y="3811"/>
                    <a:pt x="131" y="3954"/>
                    <a:pt x="298" y="3954"/>
                  </a:cubicBezTo>
                  <a:lnTo>
                    <a:pt x="1095" y="3954"/>
                  </a:lnTo>
                  <a:cubicBezTo>
                    <a:pt x="1262" y="3954"/>
                    <a:pt x="1393" y="3811"/>
                    <a:pt x="1393" y="3644"/>
                  </a:cubicBezTo>
                  <a:lnTo>
                    <a:pt x="1393" y="299"/>
                  </a:lnTo>
                  <a:cubicBezTo>
                    <a:pt x="1393" y="132"/>
                    <a:pt x="1262" y="1"/>
                    <a:pt x="1095"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28"/>
            <p:cNvSpPr/>
            <p:nvPr/>
          </p:nvSpPr>
          <p:spPr>
            <a:xfrm>
              <a:off x="3985178" y="2883254"/>
              <a:ext cx="73430" cy="176547"/>
            </a:xfrm>
            <a:custGeom>
              <a:avLst/>
              <a:gdLst/>
              <a:ahLst/>
              <a:cxnLst/>
              <a:rect l="l" t="t" r="r" b="b"/>
              <a:pathLst>
                <a:path w="1823" h="4383" extrusionOk="0">
                  <a:moveTo>
                    <a:pt x="1108" y="429"/>
                  </a:moveTo>
                  <a:cubicBezTo>
                    <a:pt x="1263" y="429"/>
                    <a:pt x="1394" y="560"/>
                    <a:pt x="1394" y="715"/>
                  </a:cubicBezTo>
                  <a:lnTo>
                    <a:pt x="1394" y="3668"/>
                  </a:lnTo>
                  <a:cubicBezTo>
                    <a:pt x="1394" y="3823"/>
                    <a:pt x="1263" y="3953"/>
                    <a:pt x="1108" y="3953"/>
                  </a:cubicBezTo>
                  <a:lnTo>
                    <a:pt x="715" y="3953"/>
                  </a:lnTo>
                  <a:cubicBezTo>
                    <a:pt x="560" y="3953"/>
                    <a:pt x="429" y="3823"/>
                    <a:pt x="429" y="3668"/>
                  </a:cubicBezTo>
                  <a:lnTo>
                    <a:pt x="429" y="715"/>
                  </a:lnTo>
                  <a:cubicBezTo>
                    <a:pt x="429" y="560"/>
                    <a:pt x="560" y="429"/>
                    <a:pt x="715" y="429"/>
                  </a:cubicBezTo>
                  <a:close/>
                  <a:moveTo>
                    <a:pt x="715" y="1"/>
                  </a:moveTo>
                  <a:cubicBezTo>
                    <a:pt x="322" y="1"/>
                    <a:pt x="1" y="322"/>
                    <a:pt x="1" y="715"/>
                  </a:cubicBezTo>
                  <a:lnTo>
                    <a:pt x="1" y="3668"/>
                  </a:lnTo>
                  <a:cubicBezTo>
                    <a:pt x="1" y="4061"/>
                    <a:pt x="322" y="4382"/>
                    <a:pt x="715" y="4382"/>
                  </a:cubicBezTo>
                  <a:lnTo>
                    <a:pt x="1108" y="4382"/>
                  </a:lnTo>
                  <a:cubicBezTo>
                    <a:pt x="1501" y="4382"/>
                    <a:pt x="1822" y="4061"/>
                    <a:pt x="1822" y="3668"/>
                  </a:cubicBezTo>
                  <a:lnTo>
                    <a:pt x="1822" y="715"/>
                  </a:lnTo>
                  <a:cubicBezTo>
                    <a:pt x="1822" y="322"/>
                    <a:pt x="1501" y="1"/>
                    <a:pt x="1108"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28"/>
            <p:cNvSpPr/>
            <p:nvPr/>
          </p:nvSpPr>
          <p:spPr>
            <a:xfrm>
              <a:off x="3696015" y="2347583"/>
              <a:ext cx="128090" cy="266694"/>
            </a:xfrm>
            <a:custGeom>
              <a:avLst/>
              <a:gdLst/>
              <a:ahLst/>
              <a:cxnLst/>
              <a:rect l="l" t="t" r="r" b="b"/>
              <a:pathLst>
                <a:path w="3180" h="6621" extrusionOk="0">
                  <a:moveTo>
                    <a:pt x="0" y="0"/>
                  </a:moveTo>
                  <a:lnTo>
                    <a:pt x="0" y="6620"/>
                  </a:lnTo>
                  <a:lnTo>
                    <a:pt x="3179" y="6620"/>
                  </a:lnTo>
                  <a:lnTo>
                    <a:pt x="3179"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28"/>
            <p:cNvSpPr/>
            <p:nvPr/>
          </p:nvSpPr>
          <p:spPr>
            <a:xfrm>
              <a:off x="3687396" y="2338964"/>
              <a:ext cx="145330" cy="284417"/>
            </a:xfrm>
            <a:custGeom>
              <a:avLst/>
              <a:gdLst/>
              <a:ahLst/>
              <a:cxnLst/>
              <a:rect l="l" t="t" r="r" b="b"/>
              <a:pathLst>
                <a:path w="3608" h="7061" extrusionOk="0">
                  <a:moveTo>
                    <a:pt x="3179" y="429"/>
                  </a:moveTo>
                  <a:lnTo>
                    <a:pt x="3179" y="6632"/>
                  </a:lnTo>
                  <a:lnTo>
                    <a:pt x="429" y="6632"/>
                  </a:lnTo>
                  <a:lnTo>
                    <a:pt x="429" y="429"/>
                  </a:lnTo>
                  <a:close/>
                  <a:moveTo>
                    <a:pt x="0" y="0"/>
                  </a:moveTo>
                  <a:lnTo>
                    <a:pt x="0" y="7060"/>
                  </a:lnTo>
                  <a:lnTo>
                    <a:pt x="3608" y="7060"/>
                  </a:lnTo>
                  <a:lnTo>
                    <a:pt x="3608" y="0"/>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28"/>
            <p:cNvSpPr/>
            <p:nvPr/>
          </p:nvSpPr>
          <p:spPr>
            <a:xfrm>
              <a:off x="3666773" y="2218570"/>
              <a:ext cx="186094" cy="328081"/>
            </a:xfrm>
            <a:custGeom>
              <a:avLst/>
              <a:gdLst/>
              <a:ahLst/>
              <a:cxnLst/>
              <a:rect l="l" t="t" r="r" b="b"/>
              <a:pathLst>
                <a:path w="4620" h="8145" extrusionOk="0">
                  <a:moveTo>
                    <a:pt x="750" y="1"/>
                  </a:moveTo>
                  <a:cubicBezTo>
                    <a:pt x="333" y="1"/>
                    <a:pt x="0" y="334"/>
                    <a:pt x="0" y="739"/>
                  </a:cubicBezTo>
                  <a:lnTo>
                    <a:pt x="0" y="7394"/>
                  </a:lnTo>
                  <a:cubicBezTo>
                    <a:pt x="0" y="7811"/>
                    <a:pt x="333" y="8144"/>
                    <a:pt x="750" y="8144"/>
                  </a:cubicBezTo>
                  <a:lnTo>
                    <a:pt x="3881" y="8144"/>
                  </a:lnTo>
                  <a:cubicBezTo>
                    <a:pt x="4286" y="8144"/>
                    <a:pt x="4620" y="7811"/>
                    <a:pt x="4620" y="7394"/>
                  </a:cubicBezTo>
                  <a:lnTo>
                    <a:pt x="4620" y="739"/>
                  </a:lnTo>
                  <a:cubicBezTo>
                    <a:pt x="4620" y="334"/>
                    <a:pt x="4286" y="1"/>
                    <a:pt x="3881" y="1"/>
                  </a:cubicBezTo>
                  <a:close/>
                </a:path>
              </a:pathLst>
            </a:custGeom>
            <a:solidFill>
              <a:schemeClr val="lt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28"/>
            <p:cNvSpPr/>
            <p:nvPr/>
          </p:nvSpPr>
          <p:spPr>
            <a:xfrm>
              <a:off x="3658113" y="2209950"/>
              <a:ext cx="203374" cy="345320"/>
            </a:xfrm>
            <a:custGeom>
              <a:avLst/>
              <a:gdLst/>
              <a:ahLst/>
              <a:cxnLst/>
              <a:rect l="l" t="t" r="r" b="b"/>
              <a:pathLst>
                <a:path w="5049" h="8573" extrusionOk="0">
                  <a:moveTo>
                    <a:pt x="3608" y="429"/>
                  </a:moveTo>
                  <a:cubicBezTo>
                    <a:pt x="4168" y="429"/>
                    <a:pt x="4620" y="881"/>
                    <a:pt x="4620" y="1441"/>
                  </a:cubicBezTo>
                  <a:lnTo>
                    <a:pt x="4620" y="7120"/>
                  </a:lnTo>
                  <a:cubicBezTo>
                    <a:pt x="4620" y="7680"/>
                    <a:pt x="4168" y="8132"/>
                    <a:pt x="3608" y="8132"/>
                  </a:cubicBezTo>
                  <a:lnTo>
                    <a:pt x="1453" y="8132"/>
                  </a:lnTo>
                  <a:cubicBezTo>
                    <a:pt x="894" y="8132"/>
                    <a:pt x="441" y="7680"/>
                    <a:pt x="441" y="7120"/>
                  </a:cubicBezTo>
                  <a:lnTo>
                    <a:pt x="441" y="1441"/>
                  </a:lnTo>
                  <a:cubicBezTo>
                    <a:pt x="441" y="881"/>
                    <a:pt x="894" y="429"/>
                    <a:pt x="1453" y="429"/>
                  </a:cubicBezTo>
                  <a:close/>
                  <a:moveTo>
                    <a:pt x="1453" y="0"/>
                  </a:moveTo>
                  <a:cubicBezTo>
                    <a:pt x="656" y="0"/>
                    <a:pt x="1" y="643"/>
                    <a:pt x="1" y="1441"/>
                  </a:cubicBezTo>
                  <a:lnTo>
                    <a:pt x="1" y="7120"/>
                  </a:lnTo>
                  <a:cubicBezTo>
                    <a:pt x="1" y="7918"/>
                    <a:pt x="656" y="8573"/>
                    <a:pt x="1453" y="8573"/>
                  </a:cubicBezTo>
                  <a:lnTo>
                    <a:pt x="3608" y="8573"/>
                  </a:lnTo>
                  <a:cubicBezTo>
                    <a:pt x="4406" y="8573"/>
                    <a:pt x="5049" y="7918"/>
                    <a:pt x="5049" y="7120"/>
                  </a:cubicBezTo>
                  <a:lnTo>
                    <a:pt x="5049" y="1441"/>
                  </a:lnTo>
                  <a:cubicBezTo>
                    <a:pt x="5049" y="643"/>
                    <a:pt x="4406" y="0"/>
                    <a:pt x="3608" y="0"/>
                  </a:cubicBezTo>
                  <a:close/>
                </a:path>
              </a:pathLst>
            </a:custGeom>
            <a:solidFill>
              <a:schemeClr val="lt1"/>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28"/>
            <p:cNvSpPr/>
            <p:nvPr/>
          </p:nvSpPr>
          <p:spPr>
            <a:xfrm>
              <a:off x="3546379" y="2599408"/>
              <a:ext cx="385157" cy="456050"/>
            </a:xfrm>
            <a:custGeom>
              <a:avLst/>
              <a:gdLst/>
              <a:ahLst/>
              <a:cxnLst/>
              <a:rect l="l" t="t" r="r" b="b"/>
              <a:pathLst>
                <a:path w="9562" h="11322" extrusionOk="0">
                  <a:moveTo>
                    <a:pt x="5279" y="1347"/>
                  </a:moveTo>
                  <a:cubicBezTo>
                    <a:pt x="6717" y="1347"/>
                    <a:pt x="8097" y="2458"/>
                    <a:pt x="8097" y="4143"/>
                  </a:cubicBezTo>
                  <a:cubicBezTo>
                    <a:pt x="8097" y="5690"/>
                    <a:pt x="6847" y="6940"/>
                    <a:pt x="5299" y="6940"/>
                  </a:cubicBezTo>
                  <a:cubicBezTo>
                    <a:pt x="2810" y="6940"/>
                    <a:pt x="1572" y="3928"/>
                    <a:pt x="3322" y="2166"/>
                  </a:cubicBezTo>
                  <a:cubicBezTo>
                    <a:pt x="3892" y="1600"/>
                    <a:pt x="4592" y="1347"/>
                    <a:pt x="5279" y="1347"/>
                  </a:cubicBezTo>
                  <a:close/>
                  <a:moveTo>
                    <a:pt x="5279" y="1"/>
                  </a:moveTo>
                  <a:cubicBezTo>
                    <a:pt x="4441" y="1"/>
                    <a:pt x="3583" y="252"/>
                    <a:pt x="2810" y="809"/>
                  </a:cubicBezTo>
                  <a:cubicBezTo>
                    <a:pt x="1" y="2845"/>
                    <a:pt x="667" y="7214"/>
                    <a:pt x="3965" y="8298"/>
                  </a:cubicBezTo>
                  <a:lnTo>
                    <a:pt x="3965" y="11322"/>
                  </a:lnTo>
                  <a:lnTo>
                    <a:pt x="6644" y="11322"/>
                  </a:lnTo>
                  <a:lnTo>
                    <a:pt x="6644" y="8298"/>
                  </a:lnTo>
                  <a:cubicBezTo>
                    <a:pt x="8383" y="7726"/>
                    <a:pt x="9561" y="6095"/>
                    <a:pt x="9561" y="4262"/>
                  </a:cubicBezTo>
                  <a:cubicBezTo>
                    <a:pt x="9561" y="1749"/>
                    <a:pt x="7489" y="1"/>
                    <a:pt x="5279" y="1"/>
                  </a:cubicBez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28"/>
            <p:cNvSpPr/>
            <p:nvPr/>
          </p:nvSpPr>
          <p:spPr>
            <a:xfrm>
              <a:off x="3567485" y="2591674"/>
              <a:ext cx="385157" cy="472444"/>
            </a:xfrm>
            <a:custGeom>
              <a:avLst/>
              <a:gdLst/>
              <a:ahLst/>
              <a:cxnLst/>
              <a:rect l="l" t="t" r="r" b="b"/>
              <a:pathLst>
                <a:path w="9562" h="11729" extrusionOk="0">
                  <a:moveTo>
                    <a:pt x="4775" y="1751"/>
                  </a:moveTo>
                  <a:cubicBezTo>
                    <a:pt x="6204" y="1751"/>
                    <a:pt x="7359" y="2906"/>
                    <a:pt x="7359" y="4335"/>
                  </a:cubicBezTo>
                  <a:cubicBezTo>
                    <a:pt x="7359" y="5889"/>
                    <a:pt x="6084" y="6920"/>
                    <a:pt x="4758" y="6920"/>
                  </a:cubicBezTo>
                  <a:cubicBezTo>
                    <a:pt x="4123" y="6920"/>
                    <a:pt x="3477" y="6684"/>
                    <a:pt x="2953" y="6156"/>
                  </a:cubicBezTo>
                  <a:cubicBezTo>
                    <a:pt x="1322" y="4537"/>
                    <a:pt x="2477" y="1751"/>
                    <a:pt x="4775" y="1751"/>
                  </a:cubicBezTo>
                  <a:close/>
                  <a:moveTo>
                    <a:pt x="4747" y="1318"/>
                  </a:moveTo>
                  <a:cubicBezTo>
                    <a:pt x="4008" y="1318"/>
                    <a:pt x="3255" y="1592"/>
                    <a:pt x="2644" y="2203"/>
                  </a:cubicBezTo>
                  <a:cubicBezTo>
                    <a:pt x="751" y="4096"/>
                    <a:pt x="2096" y="7347"/>
                    <a:pt x="4775" y="7347"/>
                  </a:cubicBezTo>
                  <a:cubicBezTo>
                    <a:pt x="6442" y="7347"/>
                    <a:pt x="7787" y="5989"/>
                    <a:pt x="7787" y="4335"/>
                  </a:cubicBezTo>
                  <a:cubicBezTo>
                    <a:pt x="7787" y="2521"/>
                    <a:pt x="6297" y="1318"/>
                    <a:pt x="4747" y="1318"/>
                  </a:cubicBezTo>
                  <a:close/>
                  <a:moveTo>
                    <a:pt x="4775" y="417"/>
                  </a:moveTo>
                  <a:cubicBezTo>
                    <a:pt x="6763" y="417"/>
                    <a:pt x="8454" y="1858"/>
                    <a:pt x="8763" y="3811"/>
                  </a:cubicBezTo>
                  <a:cubicBezTo>
                    <a:pt x="9085" y="5763"/>
                    <a:pt x="7930" y="7668"/>
                    <a:pt x="6049" y="8287"/>
                  </a:cubicBezTo>
                  <a:lnTo>
                    <a:pt x="5894" y="8335"/>
                  </a:lnTo>
                  <a:lnTo>
                    <a:pt x="5894" y="11300"/>
                  </a:lnTo>
                  <a:lnTo>
                    <a:pt x="3656" y="11300"/>
                  </a:lnTo>
                  <a:lnTo>
                    <a:pt x="3656" y="8335"/>
                  </a:lnTo>
                  <a:lnTo>
                    <a:pt x="3513" y="8287"/>
                  </a:lnTo>
                  <a:cubicBezTo>
                    <a:pt x="1620" y="7668"/>
                    <a:pt x="477" y="5763"/>
                    <a:pt x="786" y="3811"/>
                  </a:cubicBezTo>
                  <a:cubicBezTo>
                    <a:pt x="1108" y="1858"/>
                    <a:pt x="2798" y="417"/>
                    <a:pt x="4775" y="417"/>
                  </a:cubicBezTo>
                  <a:close/>
                  <a:moveTo>
                    <a:pt x="4775" y="1"/>
                  </a:moveTo>
                  <a:cubicBezTo>
                    <a:pt x="2620" y="1"/>
                    <a:pt x="762" y="1548"/>
                    <a:pt x="381" y="3668"/>
                  </a:cubicBezTo>
                  <a:cubicBezTo>
                    <a:pt x="0" y="5799"/>
                    <a:pt x="1203" y="7894"/>
                    <a:pt x="3227" y="8645"/>
                  </a:cubicBezTo>
                  <a:lnTo>
                    <a:pt x="3227" y="11728"/>
                  </a:lnTo>
                  <a:lnTo>
                    <a:pt x="6335" y="11728"/>
                  </a:lnTo>
                  <a:lnTo>
                    <a:pt x="6335" y="8645"/>
                  </a:lnTo>
                  <a:cubicBezTo>
                    <a:pt x="8359" y="7894"/>
                    <a:pt x="9561" y="5799"/>
                    <a:pt x="9168" y="3668"/>
                  </a:cubicBezTo>
                  <a:cubicBezTo>
                    <a:pt x="8787" y="1548"/>
                    <a:pt x="6942" y="1"/>
                    <a:pt x="4775" y="1"/>
                  </a:cubicBezTo>
                  <a:close/>
                </a:path>
              </a:pathLst>
            </a:custGeom>
            <a:solidFill>
              <a:schemeClr val="dk1"/>
            </a:solidFill>
            <a:ln w="62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28"/>
            <p:cNvSpPr/>
            <p:nvPr/>
          </p:nvSpPr>
          <p:spPr>
            <a:xfrm>
              <a:off x="3751157" y="2893807"/>
              <a:ext cx="17320" cy="161644"/>
            </a:xfrm>
            <a:custGeom>
              <a:avLst/>
              <a:gdLst/>
              <a:ahLst/>
              <a:cxnLst/>
              <a:rect l="l" t="t" r="r" b="b"/>
              <a:pathLst>
                <a:path w="430" h="4013" extrusionOk="0">
                  <a:moveTo>
                    <a:pt x="1" y="1"/>
                  </a:moveTo>
                  <a:lnTo>
                    <a:pt x="1" y="4013"/>
                  </a:lnTo>
                  <a:lnTo>
                    <a:pt x="429" y="4013"/>
                  </a:lnTo>
                  <a:lnTo>
                    <a:pt x="429" y="1"/>
                  </a:lnTo>
                  <a:close/>
                </a:path>
              </a:pathLst>
            </a:custGeom>
            <a:solidFill>
              <a:srgbClr val="2C1738"/>
            </a:solidFill>
            <a:ln w="6250" cap="flat" cmpd="sng">
              <a:solidFill>
                <a:srgbClr val="2C17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28"/>
            <p:cNvSpPr/>
            <p:nvPr/>
          </p:nvSpPr>
          <p:spPr>
            <a:xfrm>
              <a:off x="3538242" y="4502310"/>
              <a:ext cx="30250" cy="135744"/>
            </a:xfrm>
            <a:custGeom>
              <a:avLst/>
              <a:gdLst/>
              <a:ahLst/>
              <a:cxnLst/>
              <a:rect l="l" t="t" r="r" b="b"/>
              <a:pathLst>
                <a:path w="751" h="3370" extrusionOk="0">
                  <a:moveTo>
                    <a:pt x="95" y="0"/>
                  </a:moveTo>
                  <a:lnTo>
                    <a:pt x="0" y="3369"/>
                  </a:lnTo>
                  <a:lnTo>
                    <a:pt x="750" y="83"/>
                  </a:lnTo>
                  <a:lnTo>
                    <a:pt x="417" y="48"/>
                  </a:lnTo>
                  <a:lnTo>
                    <a:pt x="95"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28"/>
            <p:cNvSpPr/>
            <p:nvPr/>
          </p:nvSpPr>
          <p:spPr>
            <a:xfrm>
              <a:off x="3495063" y="4318476"/>
              <a:ext cx="110810" cy="252072"/>
            </a:xfrm>
            <a:custGeom>
              <a:avLst/>
              <a:gdLst/>
              <a:ahLst/>
              <a:cxnLst/>
              <a:rect l="l" t="t" r="r" b="b"/>
              <a:pathLst>
                <a:path w="2751" h="6258" extrusionOk="0">
                  <a:moveTo>
                    <a:pt x="1042" y="1"/>
                  </a:moveTo>
                  <a:cubicBezTo>
                    <a:pt x="892" y="1"/>
                    <a:pt x="761" y="114"/>
                    <a:pt x="739" y="266"/>
                  </a:cubicBezTo>
                  <a:lnTo>
                    <a:pt x="24" y="5731"/>
                  </a:lnTo>
                  <a:cubicBezTo>
                    <a:pt x="1" y="5898"/>
                    <a:pt x="120" y="6052"/>
                    <a:pt x="286" y="6076"/>
                  </a:cubicBezTo>
                  <a:lnTo>
                    <a:pt x="1679" y="6255"/>
                  </a:lnTo>
                  <a:cubicBezTo>
                    <a:pt x="1694" y="6257"/>
                    <a:pt x="1708" y="6258"/>
                    <a:pt x="1722" y="6258"/>
                  </a:cubicBezTo>
                  <a:cubicBezTo>
                    <a:pt x="1870" y="6258"/>
                    <a:pt x="1991" y="6145"/>
                    <a:pt x="2013" y="5993"/>
                  </a:cubicBezTo>
                  <a:lnTo>
                    <a:pt x="2727" y="528"/>
                  </a:lnTo>
                  <a:cubicBezTo>
                    <a:pt x="2751" y="361"/>
                    <a:pt x="2644" y="206"/>
                    <a:pt x="2477" y="194"/>
                  </a:cubicBezTo>
                  <a:lnTo>
                    <a:pt x="1084" y="4"/>
                  </a:lnTo>
                  <a:cubicBezTo>
                    <a:pt x="1070" y="2"/>
                    <a:pt x="1056" y="1"/>
                    <a:pt x="1042" y="1"/>
                  </a:cubicBezTo>
                  <a:close/>
                </a:path>
              </a:pathLst>
            </a:custGeom>
            <a:solidFill>
              <a:schemeClr val="lt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28"/>
            <p:cNvSpPr/>
            <p:nvPr/>
          </p:nvSpPr>
          <p:spPr>
            <a:xfrm>
              <a:off x="3437505" y="4318839"/>
              <a:ext cx="90711" cy="39394"/>
            </a:xfrm>
            <a:custGeom>
              <a:avLst/>
              <a:gdLst/>
              <a:ahLst/>
              <a:cxnLst/>
              <a:rect l="l" t="t" r="r" b="b"/>
              <a:pathLst>
                <a:path w="2252" h="978" extrusionOk="0">
                  <a:moveTo>
                    <a:pt x="361" y="0"/>
                  </a:moveTo>
                  <a:cubicBezTo>
                    <a:pt x="210" y="0"/>
                    <a:pt x="80" y="101"/>
                    <a:pt x="48" y="257"/>
                  </a:cubicBezTo>
                  <a:cubicBezTo>
                    <a:pt x="1" y="435"/>
                    <a:pt x="120" y="614"/>
                    <a:pt x="299" y="650"/>
                  </a:cubicBezTo>
                  <a:lnTo>
                    <a:pt x="1823" y="971"/>
                  </a:lnTo>
                  <a:cubicBezTo>
                    <a:pt x="1844" y="976"/>
                    <a:pt x="1866" y="978"/>
                    <a:pt x="1887" y="978"/>
                  </a:cubicBezTo>
                  <a:cubicBezTo>
                    <a:pt x="2042" y="978"/>
                    <a:pt x="2184" y="868"/>
                    <a:pt x="2215" y="721"/>
                  </a:cubicBezTo>
                  <a:cubicBezTo>
                    <a:pt x="2251" y="531"/>
                    <a:pt x="2132" y="364"/>
                    <a:pt x="1953" y="328"/>
                  </a:cubicBezTo>
                  <a:lnTo>
                    <a:pt x="429" y="7"/>
                  </a:lnTo>
                  <a:cubicBezTo>
                    <a:pt x="406" y="2"/>
                    <a:pt x="384" y="0"/>
                    <a:pt x="361" y="0"/>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28"/>
            <p:cNvSpPr/>
            <p:nvPr/>
          </p:nvSpPr>
          <p:spPr>
            <a:xfrm>
              <a:off x="3461994" y="2798427"/>
              <a:ext cx="315594" cy="1678025"/>
            </a:xfrm>
            <a:custGeom>
              <a:avLst/>
              <a:gdLst/>
              <a:ahLst/>
              <a:cxnLst/>
              <a:rect l="l" t="t" r="r" b="b"/>
              <a:pathLst>
                <a:path w="7835" h="41659" extrusionOk="0">
                  <a:moveTo>
                    <a:pt x="6114" y="0"/>
                  </a:moveTo>
                  <a:cubicBezTo>
                    <a:pt x="5848" y="0"/>
                    <a:pt x="5613" y="180"/>
                    <a:pt x="5560" y="452"/>
                  </a:cubicBezTo>
                  <a:lnTo>
                    <a:pt x="72" y="40742"/>
                  </a:lnTo>
                  <a:cubicBezTo>
                    <a:pt x="0" y="41052"/>
                    <a:pt x="202" y="41350"/>
                    <a:pt x="500" y="41409"/>
                  </a:cubicBezTo>
                  <a:lnTo>
                    <a:pt x="1619" y="41647"/>
                  </a:lnTo>
                  <a:cubicBezTo>
                    <a:pt x="1656" y="41655"/>
                    <a:pt x="1693" y="41658"/>
                    <a:pt x="1729" y="41658"/>
                  </a:cubicBezTo>
                  <a:cubicBezTo>
                    <a:pt x="1987" y="41658"/>
                    <a:pt x="2223" y="41478"/>
                    <a:pt x="2286" y="41207"/>
                  </a:cubicBezTo>
                  <a:lnTo>
                    <a:pt x="7775" y="916"/>
                  </a:lnTo>
                  <a:cubicBezTo>
                    <a:pt x="7834" y="606"/>
                    <a:pt x="7644" y="309"/>
                    <a:pt x="7334" y="249"/>
                  </a:cubicBezTo>
                  <a:lnTo>
                    <a:pt x="6227" y="11"/>
                  </a:lnTo>
                  <a:cubicBezTo>
                    <a:pt x="6189" y="4"/>
                    <a:pt x="6151" y="0"/>
                    <a:pt x="6114" y="0"/>
                  </a:cubicBezTo>
                  <a:close/>
                </a:path>
              </a:pathLst>
            </a:custGeom>
            <a:solidFill>
              <a:schemeClr val="accent2"/>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28"/>
            <p:cNvSpPr/>
            <p:nvPr/>
          </p:nvSpPr>
          <p:spPr>
            <a:xfrm>
              <a:off x="4076290" y="4425095"/>
              <a:ext cx="49464" cy="209134"/>
            </a:xfrm>
            <a:custGeom>
              <a:avLst/>
              <a:gdLst/>
              <a:ahLst/>
              <a:cxnLst/>
              <a:rect l="l" t="t" r="r" b="b"/>
              <a:pathLst>
                <a:path w="1228" h="5192" extrusionOk="0">
                  <a:moveTo>
                    <a:pt x="644" y="0"/>
                  </a:moveTo>
                  <a:lnTo>
                    <a:pt x="322" y="72"/>
                  </a:lnTo>
                  <a:lnTo>
                    <a:pt x="1" y="131"/>
                  </a:lnTo>
                  <a:lnTo>
                    <a:pt x="1227" y="5191"/>
                  </a:lnTo>
                  <a:lnTo>
                    <a:pt x="644" y="0"/>
                  </a:lnTo>
                  <a:close/>
                </a:path>
              </a:pathLst>
            </a:custGeom>
            <a:solidFill>
              <a:schemeClr val="dk1"/>
            </a:solid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28"/>
            <p:cNvSpPr/>
            <p:nvPr/>
          </p:nvSpPr>
          <p:spPr>
            <a:xfrm>
              <a:off x="4068637" y="4320732"/>
              <a:ext cx="90187" cy="39434"/>
            </a:xfrm>
            <a:custGeom>
              <a:avLst/>
              <a:gdLst/>
              <a:ahLst/>
              <a:cxnLst/>
              <a:rect l="l" t="t" r="r" b="b"/>
              <a:pathLst>
                <a:path w="2239" h="979" extrusionOk="0">
                  <a:moveTo>
                    <a:pt x="1879" y="1"/>
                  </a:moveTo>
                  <a:cubicBezTo>
                    <a:pt x="1856" y="1"/>
                    <a:pt x="1833" y="3"/>
                    <a:pt x="1810" y="7"/>
                  </a:cubicBezTo>
                  <a:lnTo>
                    <a:pt x="286" y="329"/>
                  </a:lnTo>
                  <a:cubicBezTo>
                    <a:pt x="108" y="365"/>
                    <a:pt x="0" y="543"/>
                    <a:pt x="36" y="722"/>
                  </a:cubicBezTo>
                  <a:cubicBezTo>
                    <a:pt x="67" y="877"/>
                    <a:pt x="207" y="979"/>
                    <a:pt x="360" y="979"/>
                  </a:cubicBezTo>
                  <a:cubicBezTo>
                    <a:pt x="383" y="979"/>
                    <a:pt x="406" y="977"/>
                    <a:pt x="429" y="972"/>
                  </a:cubicBezTo>
                  <a:lnTo>
                    <a:pt x="1953" y="650"/>
                  </a:lnTo>
                  <a:cubicBezTo>
                    <a:pt x="2132" y="615"/>
                    <a:pt x="2239" y="436"/>
                    <a:pt x="2203" y="269"/>
                  </a:cubicBezTo>
                  <a:cubicBezTo>
                    <a:pt x="2172" y="103"/>
                    <a:pt x="2032" y="1"/>
                    <a:pt x="1879" y="1"/>
                  </a:cubicBezTo>
                  <a:close/>
                </a:path>
              </a:pathLst>
            </a:custGeom>
            <a:solidFill>
              <a:schemeClr val="dk1"/>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28"/>
            <p:cNvSpPr/>
            <p:nvPr/>
          </p:nvSpPr>
          <p:spPr>
            <a:xfrm>
              <a:off x="3825512" y="2803703"/>
              <a:ext cx="315594" cy="1678025"/>
            </a:xfrm>
            <a:custGeom>
              <a:avLst/>
              <a:gdLst/>
              <a:ahLst/>
              <a:cxnLst/>
              <a:rect l="l" t="t" r="r" b="b"/>
              <a:pathLst>
                <a:path w="7835" h="41659" extrusionOk="0">
                  <a:moveTo>
                    <a:pt x="1717" y="0"/>
                  </a:moveTo>
                  <a:cubicBezTo>
                    <a:pt x="1681" y="0"/>
                    <a:pt x="1644" y="4"/>
                    <a:pt x="1607" y="11"/>
                  </a:cubicBezTo>
                  <a:lnTo>
                    <a:pt x="500" y="249"/>
                  </a:lnTo>
                  <a:cubicBezTo>
                    <a:pt x="191" y="309"/>
                    <a:pt x="0" y="606"/>
                    <a:pt x="60" y="916"/>
                  </a:cubicBezTo>
                  <a:lnTo>
                    <a:pt x="5548" y="41207"/>
                  </a:lnTo>
                  <a:cubicBezTo>
                    <a:pt x="5611" y="41478"/>
                    <a:pt x="5848" y="41658"/>
                    <a:pt x="6106" y="41658"/>
                  </a:cubicBezTo>
                  <a:cubicBezTo>
                    <a:pt x="6142" y="41658"/>
                    <a:pt x="6178" y="41654"/>
                    <a:pt x="6215" y="41647"/>
                  </a:cubicBezTo>
                  <a:lnTo>
                    <a:pt x="7334" y="41409"/>
                  </a:lnTo>
                  <a:cubicBezTo>
                    <a:pt x="7632" y="41350"/>
                    <a:pt x="7834" y="41052"/>
                    <a:pt x="7763" y="40742"/>
                  </a:cubicBezTo>
                  <a:lnTo>
                    <a:pt x="2274" y="452"/>
                  </a:lnTo>
                  <a:cubicBezTo>
                    <a:pt x="2211" y="180"/>
                    <a:pt x="1975" y="0"/>
                    <a:pt x="1717" y="0"/>
                  </a:cubicBezTo>
                  <a:close/>
                </a:path>
              </a:pathLst>
            </a:custGeom>
            <a:solidFill>
              <a:schemeClr val="accent2"/>
            </a:solidFill>
            <a:ln w="6550" cap="flat" cmpd="sng">
              <a:solidFill>
                <a:schemeClr val="dk1"/>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28"/>
            <p:cNvSpPr/>
            <p:nvPr/>
          </p:nvSpPr>
          <p:spPr>
            <a:xfrm>
              <a:off x="3512826" y="2958052"/>
              <a:ext cx="523721" cy="44187"/>
            </a:xfrm>
            <a:custGeom>
              <a:avLst/>
              <a:gdLst/>
              <a:ahLst/>
              <a:cxnLst/>
              <a:rect l="l" t="t" r="r" b="b"/>
              <a:pathLst>
                <a:path w="13002" h="1097" extrusionOk="0">
                  <a:moveTo>
                    <a:pt x="0" y="1"/>
                  </a:moveTo>
                  <a:lnTo>
                    <a:pt x="0" y="1096"/>
                  </a:lnTo>
                  <a:lnTo>
                    <a:pt x="13002" y="1096"/>
                  </a:lnTo>
                  <a:lnTo>
                    <a:pt x="13002"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28"/>
            <p:cNvSpPr/>
            <p:nvPr/>
          </p:nvSpPr>
          <p:spPr>
            <a:xfrm>
              <a:off x="4036494" y="2900534"/>
              <a:ext cx="56150" cy="159267"/>
            </a:xfrm>
            <a:custGeom>
              <a:avLst/>
              <a:gdLst/>
              <a:ahLst/>
              <a:cxnLst/>
              <a:rect l="l" t="t" r="r" b="b"/>
              <a:pathLst>
                <a:path w="1394" h="3954" extrusionOk="0">
                  <a:moveTo>
                    <a:pt x="298" y="0"/>
                  </a:moveTo>
                  <a:cubicBezTo>
                    <a:pt x="132" y="0"/>
                    <a:pt x="1" y="131"/>
                    <a:pt x="1" y="298"/>
                  </a:cubicBezTo>
                  <a:lnTo>
                    <a:pt x="1" y="3644"/>
                  </a:lnTo>
                  <a:cubicBezTo>
                    <a:pt x="1" y="3822"/>
                    <a:pt x="132" y="3953"/>
                    <a:pt x="298" y="3953"/>
                  </a:cubicBezTo>
                  <a:lnTo>
                    <a:pt x="1096" y="3953"/>
                  </a:lnTo>
                  <a:cubicBezTo>
                    <a:pt x="1263" y="3953"/>
                    <a:pt x="1394" y="3822"/>
                    <a:pt x="1394" y="3644"/>
                  </a:cubicBezTo>
                  <a:lnTo>
                    <a:pt x="1394" y="298"/>
                  </a:lnTo>
                  <a:cubicBezTo>
                    <a:pt x="1394" y="131"/>
                    <a:pt x="1263" y="0"/>
                    <a:pt x="1096" y="0"/>
                  </a:cubicBez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28"/>
            <p:cNvSpPr/>
            <p:nvPr/>
          </p:nvSpPr>
          <p:spPr>
            <a:xfrm>
              <a:off x="3738671" y="2356203"/>
              <a:ext cx="128090" cy="266694"/>
            </a:xfrm>
            <a:custGeom>
              <a:avLst/>
              <a:gdLst/>
              <a:ahLst/>
              <a:cxnLst/>
              <a:rect l="l" t="t" r="r" b="b"/>
              <a:pathLst>
                <a:path w="3180" h="6621" extrusionOk="0">
                  <a:moveTo>
                    <a:pt x="1" y="1"/>
                  </a:moveTo>
                  <a:lnTo>
                    <a:pt x="1" y="6621"/>
                  </a:lnTo>
                  <a:lnTo>
                    <a:pt x="3180" y="6621"/>
                  </a:lnTo>
                  <a:lnTo>
                    <a:pt x="3180" y="1"/>
                  </a:lnTo>
                  <a:close/>
                </a:path>
              </a:pathLst>
            </a:custGeom>
            <a:solidFill>
              <a:schemeClr val="lt1"/>
            </a:solid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28"/>
            <p:cNvSpPr/>
            <p:nvPr/>
          </p:nvSpPr>
          <p:spPr>
            <a:xfrm>
              <a:off x="3709428" y="2227189"/>
              <a:ext cx="186134" cy="328081"/>
            </a:xfrm>
            <a:custGeom>
              <a:avLst/>
              <a:gdLst/>
              <a:ahLst/>
              <a:cxnLst/>
              <a:rect l="l" t="t" r="r" b="b"/>
              <a:pathLst>
                <a:path w="4621" h="8145" extrusionOk="0">
                  <a:moveTo>
                    <a:pt x="751" y="1"/>
                  </a:moveTo>
                  <a:cubicBezTo>
                    <a:pt x="334" y="1"/>
                    <a:pt x="1" y="334"/>
                    <a:pt x="1" y="739"/>
                  </a:cubicBezTo>
                  <a:lnTo>
                    <a:pt x="1" y="7395"/>
                  </a:lnTo>
                  <a:cubicBezTo>
                    <a:pt x="1" y="7811"/>
                    <a:pt x="334" y="8145"/>
                    <a:pt x="751" y="8145"/>
                  </a:cubicBezTo>
                  <a:lnTo>
                    <a:pt x="3882" y="8145"/>
                  </a:lnTo>
                  <a:cubicBezTo>
                    <a:pt x="4287" y="8145"/>
                    <a:pt x="4620" y="7811"/>
                    <a:pt x="4620" y="7395"/>
                  </a:cubicBezTo>
                  <a:lnTo>
                    <a:pt x="4620" y="739"/>
                  </a:lnTo>
                  <a:cubicBezTo>
                    <a:pt x="4620" y="334"/>
                    <a:pt x="4287" y="1"/>
                    <a:pt x="3882" y="1"/>
                  </a:cubicBezTo>
                  <a:close/>
                </a:path>
              </a:pathLst>
            </a:custGeom>
            <a:solidFill>
              <a:schemeClr val="accent2"/>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28"/>
            <p:cNvSpPr/>
            <p:nvPr/>
          </p:nvSpPr>
          <p:spPr>
            <a:xfrm>
              <a:off x="3589074" y="2608229"/>
              <a:ext cx="385117" cy="455406"/>
            </a:xfrm>
            <a:custGeom>
              <a:avLst/>
              <a:gdLst/>
              <a:ahLst/>
              <a:cxnLst/>
              <a:rect l="l" t="t" r="r" b="b"/>
              <a:pathLst>
                <a:path w="9561" h="11306" extrusionOk="0">
                  <a:moveTo>
                    <a:pt x="5279" y="1337"/>
                  </a:moveTo>
                  <a:cubicBezTo>
                    <a:pt x="6717" y="1337"/>
                    <a:pt x="8096" y="2454"/>
                    <a:pt x="8096" y="4138"/>
                  </a:cubicBezTo>
                  <a:cubicBezTo>
                    <a:pt x="8096" y="5686"/>
                    <a:pt x="6846" y="6936"/>
                    <a:pt x="5299" y="6936"/>
                  </a:cubicBezTo>
                  <a:cubicBezTo>
                    <a:pt x="2810" y="6936"/>
                    <a:pt x="1560" y="3924"/>
                    <a:pt x="3322" y="2161"/>
                  </a:cubicBezTo>
                  <a:cubicBezTo>
                    <a:pt x="3892" y="1592"/>
                    <a:pt x="4592" y="1337"/>
                    <a:pt x="5279" y="1337"/>
                  </a:cubicBezTo>
                  <a:close/>
                  <a:moveTo>
                    <a:pt x="5285" y="1"/>
                  </a:moveTo>
                  <a:cubicBezTo>
                    <a:pt x="4446" y="1"/>
                    <a:pt x="3585" y="254"/>
                    <a:pt x="2810" y="816"/>
                  </a:cubicBezTo>
                  <a:cubicBezTo>
                    <a:pt x="0" y="2840"/>
                    <a:pt x="667" y="7210"/>
                    <a:pt x="3965" y="8293"/>
                  </a:cubicBezTo>
                  <a:lnTo>
                    <a:pt x="3965" y="11305"/>
                  </a:lnTo>
                  <a:lnTo>
                    <a:pt x="6644" y="11305"/>
                  </a:lnTo>
                  <a:lnTo>
                    <a:pt x="6644" y="8293"/>
                  </a:lnTo>
                  <a:cubicBezTo>
                    <a:pt x="8382" y="7722"/>
                    <a:pt x="9561" y="6090"/>
                    <a:pt x="9561" y="4257"/>
                  </a:cubicBezTo>
                  <a:cubicBezTo>
                    <a:pt x="9552" y="1748"/>
                    <a:pt x="7490" y="1"/>
                    <a:pt x="5285" y="1"/>
                  </a:cubicBezTo>
                  <a:close/>
                </a:path>
              </a:pathLst>
            </a:custGeom>
            <a:solidFill>
              <a:srgbClr val="496697"/>
            </a:solidFill>
            <a:ln w="6550" cap="flat" cmpd="sng">
              <a:solidFill>
                <a:srgbClr val="2C1738"/>
              </a:solidFill>
              <a:prstDash val="solid"/>
              <a:miter lim="11906"/>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28"/>
            <p:cNvSpPr/>
            <p:nvPr/>
          </p:nvSpPr>
          <p:spPr>
            <a:xfrm>
              <a:off x="3802473" y="2902427"/>
              <a:ext cx="40" cy="161684"/>
            </a:xfrm>
            <a:custGeom>
              <a:avLst/>
              <a:gdLst/>
              <a:ahLst/>
              <a:cxnLst/>
              <a:rect l="l" t="t" r="r" b="b"/>
              <a:pathLst>
                <a:path w="1" h="4014" fill="none" extrusionOk="0">
                  <a:moveTo>
                    <a:pt x="1" y="1"/>
                  </a:moveTo>
                  <a:lnTo>
                    <a:pt x="1" y="4013"/>
                  </a:lnTo>
                </a:path>
              </a:pathLst>
            </a:custGeom>
            <a:noFill/>
            <a:ln w="6550" cap="flat" cmpd="sng">
              <a:solidFill>
                <a:srgbClr val="2C173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PA-文本框 5"/>
          <p:cNvSpPr txBox="1"/>
          <p:nvPr>
            <p:custDataLst>
              <p:tags r:id="rId1"/>
            </p:custDataLst>
          </p:nvPr>
        </p:nvSpPr>
        <p:spPr>
          <a:xfrm>
            <a:off x="1212507" y="2463001"/>
            <a:ext cx="6635980" cy="460375"/>
          </a:xfrm>
          <a:prstGeom prst="rect">
            <a:avLst/>
          </a:prstGeom>
          <a:noFill/>
        </p:spPr>
        <p:txBody>
          <a:bodyPr wrap="square" rtlCol="0">
            <a:spAutoFit/>
          </a:bodyPr>
          <a:lstStyle/>
          <a:p>
            <a:pPr algn="ctr"/>
            <a:r>
              <a:rPr lang="en-US" altLang="zh-CN" sz="2400" b="1" dirty="0">
                <a:solidFill>
                  <a:schemeClr val="tx1">
                    <a:lumMod val="85000"/>
                    <a:lumOff val="15000"/>
                  </a:schemeClr>
                </a:solidFill>
                <a:latin typeface="Arial" panose="020B0604020202020204" pitchFamily="34" charset="0"/>
                <a:cs typeface="Arial" panose="020B0604020202020204" pitchFamily="34" charset="0"/>
                <a:sym typeface="+mn-lt"/>
              </a:rPr>
              <a:t>P</a:t>
            </a:r>
            <a:r>
              <a:rPr lang="en-US" altLang="zh-CN" sz="2400" b="1" dirty="0">
                <a:solidFill>
                  <a:schemeClr val="tx1">
                    <a:lumMod val="85000"/>
                    <a:lumOff val="15000"/>
                  </a:schemeClr>
                </a:solidFill>
                <a:latin typeface="Arial" panose="020B0604020202020204" pitchFamily="34" charset="0"/>
                <a:cs typeface="Arial" panose="020B0604020202020204" pitchFamily="34" charset="0"/>
                <a:sym typeface="+mn-lt"/>
              </a:rPr>
              <a:t>eriod 4  Section B Reading (2a-2e)</a:t>
            </a:r>
            <a:r>
              <a:rPr lang="zh-CN" altLang="en-US" sz="2400" b="1" dirty="0">
                <a:solidFill>
                  <a:schemeClr val="tx1">
                    <a:lumMod val="85000"/>
                    <a:lumOff val="15000"/>
                  </a:schemeClr>
                </a:solidFill>
                <a:latin typeface="Arial" panose="020B0604020202020204" pitchFamily="34" charset="0"/>
                <a:cs typeface="Arial" panose="020B0604020202020204" pitchFamily="34" charset="0"/>
                <a:sym typeface="+mn-lt"/>
              </a:rPr>
              <a:t> </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5" name="PA-文本框 5"/>
          <p:cNvSpPr txBox="1"/>
          <p:nvPr>
            <p:custDataLst>
              <p:tags r:id="rId2"/>
            </p:custDataLst>
          </p:nvPr>
        </p:nvSpPr>
        <p:spPr>
          <a:xfrm>
            <a:off x="2451100" y="3298190"/>
            <a:ext cx="4130040" cy="578485"/>
          </a:xfrm>
          <a:prstGeom prst="rect">
            <a:avLst/>
          </a:prstGeom>
          <a:noFill/>
        </p:spPr>
        <p:txBody>
          <a:bodyPr wrap="square" rtlCol="0">
            <a:noAutofit/>
          </a:bodyPr>
          <a:lstStyle/>
          <a:p>
            <a:pPr algn="ctr"/>
            <a:r>
              <a:rPr lang="en-US" altLang="zh-CN" sz="2800" b="1" dirty="0">
                <a:solidFill>
                  <a:schemeClr val="accent2"/>
                </a:solidFill>
                <a:latin typeface="Arial" panose="020B0604020202020204" pitchFamily="34" charset="0"/>
                <a:cs typeface="Arial" panose="020B0604020202020204" pitchFamily="34" charset="0"/>
                <a:sym typeface="+mn-ea"/>
              </a:rPr>
              <a:t>21号选手 课例5</a:t>
            </a:r>
            <a:endParaRPr lang="en-US" altLang="zh-CN" sz="2800" b="1" dirty="0">
              <a:solidFill>
                <a:schemeClr val="accent5">
                  <a:lumMod val="50000"/>
                </a:schemeClr>
              </a:solidFill>
              <a:latin typeface="Arial Bold" panose="020B0604020202020204" charset="0"/>
              <a:cs typeface="Arial Bold" panose="020B0604020202020204" charset="0"/>
              <a:sym typeface="+mn-ea"/>
            </a:endParaRPr>
          </a:p>
          <a:p>
            <a:pPr algn="ctr"/>
            <a:endParaRPr lang="zh-CN" altLang="en-US" sz="2800" b="1" dirty="0">
              <a:solidFill>
                <a:schemeClr val="accent2"/>
              </a:solidFill>
              <a:latin typeface="Arial" panose="020B0604020202020204" pitchFamily="34" charset="0"/>
              <a:cs typeface="Arial" panose="020B0604020202020204" pitchFamily="34" charset="0"/>
              <a:sym typeface="+mn-lt"/>
            </a:endParaRPr>
          </a:p>
        </p:txBody>
      </p:sp>
      <p:sp>
        <p:nvSpPr>
          <p:cNvPr id="52" name="Google Shape;371;p30"/>
          <p:cNvSpPr txBox="1"/>
          <p:nvPr/>
        </p:nvSpPr>
        <p:spPr>
          <a:xfrm>
            <a:off x="5027930" y="355600"/>
            <a:ext cx="3705225" cy="583565"/>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ctr" rtl="0">
              <a:spcBef>
                <a:spcPts val="0"/>
              </a:spcBef>
              <a:spcAft>
                <a:spcPts val="0"/>
              </a:spcAft>
              <a:buNone/>
            </a:pPr>
            <a:r>
              <a:rPr lang="en-US" sz="1800" b="0" dirty="0">
                <a:latin typeface="+mj-lt"/>
                <a:cs typeface="+mj-lt"/>
                <a:sym typeface="+mn-ea"/>
              </a:rPr>
              <a:t>PEP</a:t>
            </a:r>
            <a:r>
              <a:rPr lang="en-US" sz="1800" b="0" i="1" dirty="0">
                <a:latin typeface="Arial Bold Italic" panose="020B0604020202020204" charset="0"/>
                <a:cs typeface="Arial Bold Italic" panose="020B0604020202020204" charset="0"/>
                <a:sym typeface="+mn-ea"/>
              </a:rPr>
              <a:t> Go for it!</a:t>
            </a:r>
            <a:r>
              <a:rPr lang="en-US" sz="1800" b="0" i="1" dirty="0">
                <a:latin typeface="+mj-lt"/>
                <a:cs typeface="+mj-lt"/>
                <a:sym typeface="+mn-ea"/>
              </a:rPr>
              <a:t> </a:t>
            </a:r>
            <a:r>
              <a:rPr lang="en-US" sz="1800" b="0" dirty="0">
                <a:latin typeface="+mj-lt"/>
                <a:cs typeface="+mj-lt"/>
                <a:sym typeface="+mn-ea"/>
              </a:rPr>
              <a:t>Grade 8 Volume </a:t>
            </a:r>
            <a:r>
              <a:rPr lang="en-US" sz="1800" b="0" dirty="0">
                <a:latin typeface="Times New Roman" panose="02020603050405020304" pitchFamily="18" charset="0"/>
                <a:cs typeface="Times New Roman" panose="02020603050405020304" pitchFamily="18" charset="0"/>
                <a:sym typeface="+mn-ea"/>
              </a:rPr>
              <a:t>Ⅰ</a:t>
            </a:r>
            <a:endParaRPr lang="en-US" sz="1800" b="0" dirty="0">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04"/>
        <p:cNvGrpSpPr/>
        <p:nvPr/>
      </p:nvGrpSpPr>
      <p:grpSpPr>
        <a:xfrm>
          <a:off x="0" y="0"/>
          <a:ext cx="0" cy="0"/>
          <a:chOff x="0" y="0"/>
          <a:chExt cx="0" cy="0"/>
        </a:xfrm>
      </p:grpSpPr>
      <p:grpSp>
        <p:nvGrpSpPr>
          <p:cNvPr id="405" name="Google Shape;405;p31"/>
          <p:cNvGrpSpPr/>
          <p:nvPr/>
        </p:nvGrpSpPr>
        <p:grpSpPr>
          <a:xfrm>
            <a:off x="165735" y="1157605"/>
            <a:ext cx="8670925" cy="3669665"/>
            <a:chOff x="254503" y="268253"/>
            <a:chExt cx="8513996" cy="4594800"/>
          </a:xfrm>
        </p:grpSpPr>
        <p:sp>
          <p:nvSpPr>
            <p:cNvPr id="406" name="Google Shape;406;p31"/>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31"/>
            <p:cNvSpPr/>
            <p:nvPr/>
          </p:nvSpPr>
          <p:spPr>
            <a:xfrm rot="5400000">
              <a:off x="8024948" y="4119478"/>
              <a:ext cx="814200" cy="6729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0" name="Google Shape;410;p31"/>
          <p:cNvGrpSpPr/>
          <p:nvPr/>
        </p:nvGrpSpPr>
        <p:grpSpPr>
          <a:xfrm rot="1273802">
            <a:off x="7295973" y="-6094"/>
            <a:ext cx="1748192" cy="880797"/>
            <a:chOff x="782606" y="3568534"/>
            <a:chExt cx="1748256" cy="880829"/>
          </a:xfrm>
        </p:grpSpPr>
        <p:sp>
          <p:nvSpPr>
            <p:cNvPr id="411" name="Google Shape;411;p31"/>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31"/>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31"/>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31"/>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31"/>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31"/>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31"/>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31"/>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31"/>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31"/>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31"/>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31"/>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31"/>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31"/>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31"/>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31"/>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31"/>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31"/>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31"/>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31"/>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31"/>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31"/>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31"/>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31"/>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31"/>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31"/>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31"/>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31"/>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31"/>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31"/>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31"/>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31"/>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31"/>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31"/>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31"/>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31"/>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31"/>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31"/>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31"/>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31"/>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31"/>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31"/>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31"/>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7" name="图片 6"/>
          <p:cNvPicPr>
            <a:picLocks noChangeAspect="1"/>
          </p:cNvPicPr>
          <p:nvPr/>
        </p:nvPicPr>
        <p:blipFill>
          <a:blip r:embed="rId1"/>
          <a:srcRect l="6103" r="6731"/>
          <a:stretch>
            <a:fillRect/>
          </a:stretch>
        </p:blipFill>
        <p:spPr>
          <a:xfrm>
            <a:off x="213360" y="1543050"/>
            <a:ext cx="2113280" cy="2633345"/>
          </a:xfrm>
          <a:prstGeom prst="rect">
            <a:avLst/>
          </a:prstGeom>
        </p:spPr>
      </p:pic>
      <p:sp>
        <p:nvSpPr>
          <p:cNvPr id="8" name="文本框 7"/>
          <p:cNvSpPr txBox="1"/>
          <p:nvPr/>
        </p:nvSpPr>
        <p:spPr>
          <a:xfrm>
            <a:off x="2389505" y="1619885"/>
            <a:ext cx="6507480" cy="829945"/>
          </a:xfrm>
          <a:prstGeom prst="rect">
            <a:avLst/>
          </a:prstGeom>
          <a:noFill/>
        </p:spPr>
        <p:txBody>
          <a:bodyPr wrap="square" rtlCol="0">
            <a:spAutoFit/>
          </a:bodyPr>
          <a:p>
            <a:r>
              <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rPr>
              <a:t>Are you surprised at the result of using the Internet? Why or why not?</a:t>
            </a:r>
            <a:endPar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165735" y="768350"/>
            <a:ext cx="6301740" cy="414020"/>
          </a:xfrm>
          <a:prstGeom prst="rect">
            <a:avLst/>
          </a:prstGeom>
          <a:solidFill>
            <a:schemeClr val="bg2">
              <a:lumMod val="90000"/>
            </a:schemeClr>
          </a:solidFill>
          <a:ln w="19050">
            <a:solidFill>
              <a:schemeClr val="tx1">
                <a:lumMod val="60000"/>
                <a:lumOff val="40000"/>
              </a:schemeClr>
            </a:solidFill>
          </a:ln>
        </p:spPr>
        <p:txBody>
          <a:bodyPr wrap="square" rtlCol="0">
            <a:spAutoFit/>
          </a:bodyPr>
          <a:p>
            <a:r>
              <a:rPr lang="en-US" altLang="zh-CN" sz="2100" b="1" dirty="0">
                <a:solidFill>
                  <a:schemeClr val="tx1"/>
                </a:solidFill>
                <a:latin typeface="Arial" panose="020B0604020202020204" pitchFamily="34" charset="0"/>
                <a:ea typeface="Merriweather Sans"/>
                <a:cs typeface="Arial" panose="020B0604020202020204" pitchFamily="34" charset="0"/>
              </a:rPr>
              <a:t>Read paragraph 3 and answer these questions.</a:t>
            </a:r>
            <a:r>
              <a:rPr lang="en-US" altLang="zh-CN" sz="2000">
                <a:solidFill>
                  <a:schemeClr val="bg1"/>
                </a:solidFill>
              </a:rPr>
              <a:t> </a:t>
            </a:r>
            <a:endParaRPr lang="en-US" altLang="zh-CN" sz="2000">
              <a:solidFill>
                <a:schemeClr val="bg1"/>
              </a:solidFill>
            </a:endParaRPr>
          </a:p>
        </p:txBody>
      </p:sp>
      <p:sp>
        <p:nvSpPr>
          <p:cNvPr id="11" name="文本框 10"/>
          <p:cNvSpPr txBox="1"/>
          <p:nvPr/>
        </p:nvSpPr>
        <p:spPr>
          <a:xfrm>
            <a:off x="2389505" y="3028950"/>
            <a:ext cx="6507480" cy="460375"/>
          </a:xfrm>
          <a:prstGeom prst="rect">
            <a:avLst/>
          </a:prstGeom>
          <a:noFill/>
        </p:spPr>
        <p:txBody>
          <a:bodyPr wrap="square" rtlCol="0">
            <a:spAutoFit/>
          </a:bodyPr>
          <a:p>
            <a:r>
              <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rPr>
              <a:t>What do the most students use the Internet for?</a:t>
            </a:r>
            <a:endPar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33642" t="54380" r="18807" b="42307"/>
          <a:stretch>
            <a:fillRect/>
          </a:stretch>
        </p:blipFill>
        <p:spPr>
          <a:xfrm>
            <a:off x="2563495" y="3609340"/>
            <a:ext cx="5839460" cy="567055"/>
          </a:xfrm>
          <a:prstGeom prst="rect">
            <a:avLst/>
          </a:prstGeom>
        </p:spPr>
      </p:pic>
      <p:grpSp>
        <p:nvGrpSpPr>
          <p:cNvPr id="40" name="组合 40"/>
          <p:cNvGrpSpPr/>
          <p:nvPr/>
        </p:nvGrpSpPr>
        <p:grpSpPr>
          <a:xfrm>
            <a:off x="69890" y="43815"/>
            <a:ext cx="4216995" cy="441325"/>
            <a:chOff x="4305" y="3427"/>
            <a:chExt cx="6657" cy="695"/>
          </a:xfrm>
        </p:grpSpPr>
        <p:pic>
          <p:nvPicPr>
            <p:cNvPr id="12" name="图片 11" descr="饼状图"/>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3" name="文本框 16" descr="7b0a2020202022776f7264617274223a2022220a7d0a"/>
            <p:cNvSpPr txBox="1"/>
            <p:nvPr/>
          </p:nvSpPr>
          <p:spPr>
            <a:xfrm>
              <a:off x="4999" y="3427"/>
              <a:ext cx="5963"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Analyze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解</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04"/>
        <p:cNvGrpSpPr/>
        <p:nvPr/>
      </p:nvGrpSpPr>
      <p:grpSpPr>
        <a:xfrm>
          <a:off x="0" y="0"/>
          <a:ext cx="0" cy="0"/>
          <a:chOff x="0" y="0"/>
          <a:chExt cx="0" cy="0"/>
        </a:xfrm>
      </p:grpSpPr>
      <p:grpSp>
        <p:nvGrpSpPr>
          <p:cNvPr id="405" name="Google Shape;405;p31"/>
          <p:cNvGrpSpPr/>
          <p:nvPr/>
        </p:nvGrpSpPr>
        <p:grpSpPr>
          <a:xfrm>
            <a:off x="147320" y="1156970"/>
            <a:ext cx="8656320" cy="3669665"/>
            <a:chOff x="254503" y="268253"/>
            <a:chExt cx="8513996" cy="4594800"/>
          </a:xfrm>
        </p:grpSpPr>
        <p:sp>
          <p:nvSpPr>
            <p:cNvPr id="406" name="Google Shape;406;p31"/>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31"/>
            <p:cNvSpPr/>
            <p:nvPr/>
          </p:nvSpPr>
          <p:spPr>
            <a:xfrm rot="5400000">
              <a:off x="8024948" y="4119478"/>
              <a:ext cx="814200" cy="6729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0" name="Google Shape;410;p31"/>
          <p:cNvGrpSpPr/>
          <p:nvPr/>
        </p:nvGrpSpPr>
        <p:grpSpPr>
          <a:xfrm rot="1273802">
            <a:off x="7295973" y="-6094"/>
            <a:ext cx="1748192" cy="880797"/>
            <a:chOff x="782606" y="3568534"/>
            <a:chExt cx="1748256" cy="880829"/>
          </a:xfrm>
        </p:grpSpPr>
        <p:sp>
          <p:nvSpPr>
            <p:cNvPr id="411" name="Google Shape;411;p31"/>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31"/>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31"/>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31"/>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31"/>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31"/>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31"/>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31"/>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31"/>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31"/>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31"/>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31"/>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31"/>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31"/>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31"/>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31"/>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31"/>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31"/>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31"/>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31"/>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31"/>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31"/>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31"/>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31"/>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31"/>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31"/>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31"/>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31"/>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31"/>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31"/>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31"/>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31"/>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31"/>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31"/>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31"/>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31"/>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31"/>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31"/>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31"/>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31"/>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31"/>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31"/>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31"/>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 name="文本框 7"/>
          <p:cNvSpPr txBox="1"/>
          <p:nvPr/>
        </p:nvSpPr>
        <p:spPr>
          <a:xfrm>
            <a:off x="2665095" y="1619885"/>
            <a:ext cx="6507480" cy="460375"/>
          </a:xfrm>
          <a:prstGeom prst="rect">
            <a:avLst/>
          </a:prstGeom>
          <a:noFill/>
        </p:spPr>
        <p:txBody>
          <a:bodyPr wrap="square" rtlCol="0">
            <a:spAutoFit/>
          </a:bodyPr>
          <a:p>
            <a:r>
              <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rPr>
              <a:t>How often do most students watch TV?</a:t>
            </a:r>
            <a:endPar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240665" y="772795"/>
            <a:ext cx="6245225" cy="414020"/>
          </a:xfrm>
          <a:prstGeom prst="rect">
            <a:avLst/>
          </a:prstGeom>
          <a:solidFill>
            <a:schemeClr val="bg2">
              <a:lumMod val="90000"/>
            </a:schemeClr>
          </a:solidFill>
          <a:ln w="19050">
            <a:solidFill>
              <a:schemeClr val="tx1">
                <a:lumMod val="60000"/>
                <a:lumOff val="40000"/>
              </a:schemeClr>
            </a:solidFill>
          </a:ln>
        </p:spPr>
        <p:txBody>
          <a:bodyPr wrap="square" rtlCol="0">
            <a:spAutoFit/>
          </a:bodyPr>
          <a:p>
            <a:r>
              <a:rPr lang="en-US" altLang="zh-CN" sz="2100" b="1" dirty="0">
                <a:solidFill>
                  <a:schemeClr val="tx1"/>
                </a:solidFill>
                <a:latin typeface="Arial" panose="020B0604020202020204" pitchFamily="34" charset="0"/>
                <a:ea typeface="Merriweather Sans"/>
                <a:cs typeface="Arial" panose="020B0604020202020204" pitchFamily="34" charset="0"/>
              </a:rPr>
              <a:t>Read paragraph 4 and answer these questions.</a:t>
            </a:r>
            <a:r>
              <a:rPr lang="en-US" altLang="zh-CN" sz="2000">
                <a:solidFill>
                  <a:schemeClr val="bg1"/>
                </a:solidFill>
              </a:rPr>
              <a:t> </a:t>
            </a:r>
            <a:endParaRPr lang="en-US" altLang="zh-CN" sz="2000">
              <a:solidFill>
                <a:schemeClr val="bg1"/>
              </a:solidFill>
            </a:endParaRPr>
          </a:p>
        </p:txBody>
      </p:sp>
      <p:sp>
        <p:nvSpPr>
          <p:cNvPr id="11" name="文本框 10"/>
          <p:cNvSpPr txBox="1"/>
          <p:nvPr/>
        </p:nvSpPr>
        <p:spPr>
          <a:xfrm>
            <a:off x="2730500" y="3028950"/>
            <a:ext cx="6507480" cy="460375"/>
          </a:xfrm>
          <a:prstGeom prst="rect">
            <a:avLst/>
          </a:prstGeom>
          <a:noFill/>
        </p:spPr>
        <p:txBody>
          <a:bodyPr wrap="square" rtlCol="0">
            <a:spAutoFit/>
          </a:bodyPr>
          <a:p>
            <a:r>
              <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rPr>
              <a:t>What do they usually watch?</a:t>
            </a:r>
            <a:endPar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rcRect l="4154" r="7111"/>
          <a:stretch>
            <a:fillRect/>
          </a:stretch>
        </p:blipFill>
        <p:spPr>
          <a:xfrm>
            <a:off x="147320" y="1452245"/>
            <a:ext cx="2305685" cy="2724150"/>
          </a:xfrm>
          <a:prstGeom prst="rect">
            <a:avLst/>
          </a:prstGeom>
        </p:spPr>
      </p:pic>
      <p:sp>
        <p:nvSpPr>
          <p:cNvPr id="3" name="文本框 2"/>
          <p:cNvSpPr txBox="1"/>
          <p:nvPr/>
        </p:nvSpPr>
        <p:spPr>
          <a:xfrm>
            <a:off x="2743835" y="2111375"/>
            <a:ext cx="5520690" cy="460375"/>
          </a:xfrm>
          <a:prstGeom prst="rect">
            <a:avLst/>
          </a:prstGeom>
          <a:noFill/>
        </p:spPr>
        <p:txBody>
          <a:bodyPr wrap="square" rtlCol="0">
            <a:spAutoFit/>
          </a:bodyPr>
          <a:p>
            <a:r>
              <a:rPr lang="en-US" altLang="zh-CN" sz="2400" b="1">
                <a:solidFill>
                  <a:schemeClr val="bg1"/>
                </a:solidFill>
                <a:latin typeface="Times New Roman" panose="02020603050405020304" pitchFamily="18" charset="0"/>
                <a:cs typeface="Times New Roman" panose="02020603050405020304" pitchFamily="18" charset="0"/>
              </a:rPr>
              <a:t>Most</a:t>
            </a:r>
            <a:r>
              <a:rPr lang="en-US" altLang="zh-CN" sz="2400">
                <a:solidFill>
                  <a:schemeClr val="bg1"/>
                </a:solidFill>
                <a:latin typeface="Times New Roman" panose="02020603050405020304" pitchFamily="18" charset="0"/>
                <a:cs typeface="Times New Roman" panose="02020603050405020304" pitchFamily="18" charset="0"/>
              </a:rPr>
              <a:t> studemts watch TV </a:t>
            </a:r>
            <a:r>
              <a:rPr lang="en-US" altLang="zh-CN" sz="2400" b="1">
                <a:solidFill>
                  <a:schemeClr val="bg1"/>
                </a:solidFill>
                <a:latin typeface="Times New Roman" panose="02020603050405020304" pitchFamily="18" charset="0"/>
                <a:cs typeface="Times New Roman" panose="02020603050405020304" pitchFamily="18" charset="0"/>
              </a:rPr>
              <a:t>every day</a:t>
            </a:r>
            <a:r>
              <a:rPr lang="en-US" altLang="zh-CN" sz="2400">
                <a:solidFill>
                  <a:schemeClr val="bg1"/>
                </a:solidFill>
                <a:latin typeface="Times New Roman" panose="02020603050405020304" pitchFamily="18" charset="0"/>
                <a:cs typeface="Times New Roman" panose="02020603050405020304" pitchFamily="18" charset="0"/>
              </a:rPr>
              <a:t>.</a:t>
            </a:r>
            <a:endParaRPr lang="en-US" altLang="zh-CN" sz="2400">
              <a:solidFill>
                <a:schemeClr val="bg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2780665" y="3489325"/>
            <a:ext cx="5520690" cy="460375"/>
          </a:xfrm>
          <a:prstGeom prst="rect">
            <a:avLst/>
          </a:prstGeom>
          <a:noFill/>
        </p:spPr>
        <p:txBody>
          <a:bodyPr wrap="square" rtlCol="0">
            <a:spAutoFit/>
          </a:bodyPr>
          <a:p>
            <a:r>
              <a:rPr lang="en-US" altLang="zh-CN" sz="2400">
                <a:solidFill>
                  <a:schemeClr val="bg1"/>
                </a:solidFill>
                <a:latin typeface="Times New Roman" panose="02020603050405020304" pitchFamily="18" charset="0"/>
                <a:cs typeface="Times New Roman" panose="02020603050405020304" pitchFamily="18" charset="0"/>
              </a:rPr>
              <a:t>They usually watch</a:t>
            </a:r>
            <a:r>
              <a:rPr lang="en-US" altLang="zh-CN" sz="2400" b="1">
                <a:solidFill>
                  <a:schemeClr val="bg1"/>
                </a:solidFill>
                <a:latin typeface="Times New Roman" panose="02020603050405020304" pitchFamily="18" charset="0"/>
                <a:cs typeface="Times New Roman" panose="02020603050405020304" pitchFamily="18" charset="0"/>
              </a:rPr>
              <a:t> the game shows</a:t>
            </a:r>
            <a:r>
              <a:rPr lang="en-US" altLang="zh-CN" sz="2400">
                <a:solidFill>
                  <a:schemeClr val="bg1"/>
                </a:solidFill>
                <a:latin typeface="Times New Roman" panose="02020603050405020304" pitchFamily="18" charset="0"/>
                <a:cs typeface="Times New Roman" panose="02020603050405020304" pitchFamily="18" charset="0"/>
              </a:rPr>
              <a:t>.</a:t>
            </a:r>
            <a:endParaRPr lang="en-US" altLang="zh-CN" sz="2400">
              <a:solidFill>
                <a:schemeClr val="bg1"/>
              </a:solidFill>
              <a:latin typeface="Times New Roman" panose="02020603050405020304" pitchFamily="18" charset="0"/>
              <a:cs typeface="Times New Roman" panose="02020603050405020304" pitchFamily="18" charset="0"/>
            </a:endParaRPr>
          </a:p>
        </p:txBody>
      </p:sp>
      <p:grpSp>
        <p:nvGrpSpPr>
          <p:cNvPr id="40" name="组合 40"/>
          <p:cNvGrpSpPr/>
          <p:nvPr/>
        </p:nvGrpSpPr>
        <p:grpSpPr>
          <a:xfrm>
            <a:off x="69890" y="43815"/>
            <a:ext cx="4216995" cy="441325"/>
            <a:chOff x="4305" y="3427"/>
            <a:chExt cx="6657" cy="695"/>
          </a:xfrm>
        </p:grpSpPr>
        <p:pic>
          <p:nvPicPr>
            <p:cNvPr id="12" name="图片 11" descr="饼状图"/>
            <p:cNvPicPr>
              <a:picLocks noChangeAspect="1"/>
            </p:cNvPicPr>
            <p:nvPr/>
          </p:nvPicPr>
          <p:blipFill>
            <a:blip r:embed="rId2"/>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3" name="文本框 16" descr="7b0a2020202022776f7264617274223a2022220a7d0a"/>
            <p:cNvSpPr txBox="1"/>
            <p:nvPr/>
          </p:nvSpPr>
          <p:spPr>
            <a:xfrm>
              <a:off x="4999" y="3427"/>
              <a:ext cx="5963"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Analyze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解</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04"/>
        <p:cNvGrpSpPr/>
        <p:nvPr/>
      </p:nvGrpSpPr>
      <p:grpSpPr>
        <a:xfrm>
          <a:off x="0" y="0"/>
          <a:ext cx="0" cy="0"/>
          <a:chOff x="0" y="0"/>
          <a:chExt cx="0" cy="0"/>
        </a:xfrm>
      </p:grpSpPr>
      <p:grpSp>
        <p:nvGrpSpPr>
          <p:cNvPr id="405" name="Google Shape;405;p31"/>
          <p:cNvGrpSpPr/>
          <p:nvPr/>
        </p:nvGrpSpPr>
        <p:grpSpPr>
          <a:xfrm>
            <a:off x="194310" y="2166620"/>
            <a:ext cx="8545195" cy="2660015"/>
            <a:chOff x="254503" y="268253"/>
            <a:chExt cx="8513996" cy="4594800"/>
          </a:xfrm>
        </p:grpSpPr>
        <p:sp>
          <p:nvSpPr>
            <p:cNvPr id="406" name="Google Shape;406;p31"/>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31"/>
            <p:cNvSpPr/>
            <p:nvPr/>
          </p:nvSpPr>
          <p:spPr>
            <a:xfrm rot="5400000">
              <a:off x="8024948" y="4119478"/>
              <a:ext cx="814200" cy="6729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0" name="Google Shape;410;p31"/>
          <p:cNvGrpSpPr/>
          <p:nvPr/>
        </p:nvGrpSpPr>
        <p:grpSpPr>
          <a:xfrm rot="1273802">
            <a:off x="7295973" y="-6094"/>
            <a:ext cx="1748192" cy="880797"/>
            <a:chOff x="782606" y="3568534"/>
            <a:chExt cx="1748256" cy="880829"/>
          </a:xfrm>
        </p:grpSpPr>
        <p:sp>
          <p:nvSpPr>
            <p:cNvPr id="411" name="Google Shape;411;p31"/>
            <p:cNvSpPr/>
            <p:nvPr/>
          </p:nvSpPr>
          <p:spPr>
            <a:xfrm>
              <a:off x="842931"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31"/>
            <p:cNvSpPr/>
            <p:nvPr/>
          </p:nvSpPr>
          <p:spPr>
            <a:xfrm>
              <a:off x="921361"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31"/>
            <p:cNvSpPr/>
            <p:nvPr/>
          </p:nvSpPr>
          <p:spPr>
            <a:xfrm>
              <a:off x="99979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31"/>
            <p:cNvSpPr/>
            <p:nvPr/>
          </p:nvSpPr>
          <p:spPr>
            <a:xfrm>
              <a:off x="107818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31"/>
            <p:cNvSpPr/>
            <p:nvPr/>
          </p:nvSpPr>
          <p:spPr>
            <a:xfrm>
              <a:off x="1156616"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31"/>
            <p:cNvSpPr/>
            <p:nvPr/>
          </p:nvSpPr>
          <p:spPr>
            <a:xfrm>
              <a:off x="123504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31"/>
            <p:cNvSpPr/>
            <p:nvPr/>
          </p:nvSpPr>
          <p:spPr>
            <a:xfrm>
              <a:off x="131347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31"/>
            <p:cNvSpPr/>
            <p:nvPr/>
          </p:nvSpPr>
          <p:spPr>
            <a:xfrm>
              <a:off x="1391872"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31"/>
            <p:cNvSpPr/>
            <p:nvPr/>
          </p:nvSpPr>
          <p:spPr>
            <a:xfrm>
              <a:off x="1470301" y="4281219"/>
              <a:ext cx="18949" cy="168144"/>
            </a:xfrm>
            <a:custGeom>
              <a:avLst/>
              <a:gdLst/>
              <a:ahLst/>
              <a:cxnLst/>
              <a:rect l="l" t="t" r="r" b="b"/>
              <a:pathLst>
                <a:path w="561"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31"/>
            <p:cNvSpPr/>
            <p:nvPr/>
          </p:nvSpPr>
          <p:spPr>
            <a:xfrm>
              <a:off x="1548731"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31"/>
            <p:cNvSpPr/>
            <p:nvPr/>
          </p:nvSpPr>
          <p:spPr>
            <a:xfrm>
              <a:off x="1627127" y="4281219"/>
              <a:ext cx="18949" cy="168144"/>
            </a:xfrm>
            <a:custGeom>
              <a:avLst/>
              <a:gdLst/>
              <a:ahLst/>
              <a:cxnLst/>
              <a:rect l="l" t="t" r="r" b="b"/>
              <a:pathLst>
                <a:path w="561" h="4978" extrusionOk="0">
                  <a:moveTo>
                    <a:pt x="1" y="1"/>
                  </a:moveTo>
                  <a:lnTo>
                    <a:pt x="1"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31"/>
            <p:cNvSpPr/>
            <p:nvPr/>
          </p:nvSpPr>
          <p:spPr>
            <a:xfrm>
              <a:off x="1705557" y="4348401"/>
              <a:ext cx="18949" cy="100961"/>
            </a:xfrm>
            <a:custGeom>
              <a:avLst/>
              <a:gdLst/>
              <a:ahLst/>
              <a:cxnLst/>
              <a:rect l="l" t="t" r="r" b="b"/>
              <a:pathLst>
                <a:path w="561" h="2989" extrusionOk="0">
                  <a:moveTo>
                    <a:pt x="1" y="0"/>
                  </a:moveTo>
                  <a:lnTo>
                    <a:pt x="1"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31"/>
            <p:cNvSpPr/>
            <p:nvPr/>
          </p:nvSpPr>
          <p:spPr>
            <a:xfrm>
              <a:off x="1783986"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31"/>
            <p:cNvSpPr/>
            <p:nvPr/>
          </p:nvSpPr>
          <p:spPr>
            <a:xfrm>
              <a:off x="1862416" y="4348401"/>
              <a:ext cx="18915" cy="100961"/>
            </a:xfrm>
            <a:custGeom>
              <a:avLst/>
              <a:gdLst/>
              <a:ahLst/>
              <a:cxnLst/>
              <a:rect l="l" t="t" r="r" b="b"/>
              <a:pathLst>
                <a:path w="560"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31"/>
            <p:cNvSpPr/>
            <p:nvPr/>
          </p:nvSpPr>
          <p:spPr>
            <a:xfrm>
              <a:off x="1940407"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31"/>
            <p:cNvSpPr/>
            <p:nvPr/>
          </p:nvSpPr>
          <p:spPr>
            <a:xfrm>
              <a:off x="2018836" y="4348401"/>
              <a:ext cx="19355" cy="100961"/>
            </a:xfrm>
            <a:custGeom>
              <a:avLst/>
              <a:gdLst/>
              <a:ahLst/>
              <a:cxnLst/>
              <a:rect l="l" t="t" r="r" b="b"/>
              <a:pathLst>
                <a:path w="573" h="2989" extrusionOk="0">
                  <a:moveTo>
                    <a:pt x="1" y="0"/>
                  </a:moveTo>
                  <a:lnTo>
                    <a:pt x="1"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31"/>
            <p:cNvSpPr/>
            <p:nvPr/>
          </p:nvSpPr>
          <p:spPr>
            <a:xfrm>
              <a:off x="2097266" y="4281219"/>
              <a:ext cx="19321" cy="168144"/>
            </a:xfrm>
            <a:custGeom>
              <a:avLst/>
              <a:gdLst/>
              <a:ahLst/>
              <a:cxnLst/>
              <a:rect l="l" t="t" r="r" b="b"/>
              <a:pathLst>
                <a:path w="572" h="4978" extrusionOk="0">
                  <a:moveTo>
                    <a:pt x="0" y="1"/>
                  </a:moveTo>
                  <a:lnTo>
                    <a:pt x="0"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31"/>
            <p:cNvSpPr/>
            <p:nvPr/>
          </p:nvSpPr>
          <p:spPr>
            <a:xfrm>
              <a:off x="2175696" y="4348401"/>
              <a:ext cx="19321" cy="100961"/>
            </a:xfrm>
            <a:custGeom>
              <a:avLst/>
              <a:gdLst/>
              <a:ahLst/>
              <a:cxnLst/>
              <a:rect l="l" t="t" r="r" b="b"/>
              <a:pathLst>
                <a:path w="572" h="2989" extrusionOk="0">
                  <a:moveTo>
                    <a:pt x="0" y="0"/>
                  </a:moveTo>
                  <a:lnTo>
                    <a:pt x="0" y="2989"/>
                  </a:lnTo>
                  <a:lnTo>
                    <a:pt x="572" y="2989"/>
                  </a:lnTo>
                  <a:lnTo>
                    <a:pt x="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31"/>
            <p:cNvSpPr/>
            <p:nvPr/>
          </p:nvSpPr>
          <p:spPr>
            <a:xfrm>
              <a:off x="2254092" y="4281219"/>
              <a:ext cx="19355" cy="168144"/>
            </a:xfrm>
            <a:custGeom>
              <a:avLst/>
              <a:gdLst/>
              <a:ahLst/>
              <a:cxnLst/>
              <a:rect l="l" t="t" r="r" b="b"/>
              <a:pathLst>
                <a:path w="573" h="4978" extrusionOk="0">
                  <a:moveTo>
                    <a:pt x="1" y="1"/>
                  </a:moveTo>
                  <a:lnTo>
                    <a:pt x="1" y="4978"/>
                  </a:lnTo>
                  <a:lnTo>
                    <a:pt x="572" y="4978"/>
                  </a:lnTo>
                  <a:lnTo>
                    <a:pt x="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31"/>
            <p:cNvSpPr/>
            <p:nvPr/>
          </p:nvSpPr>
          <p:spPr>
            <a:xfrm>
              <a:off x="2332521" y="4348401"/>
              <a:ext cx="18949" cy="100961"/>
            </a:xfrm>
            <a:custGeom>
              <a:avLst/>
              <a:gdLst/>
              <a:ahLst/>
              <a:cxnLst/>
              <a:rect l="l" t="t" r="r" b="b"/>
              <a:pathLst>
                <a:path w="561" h="2989" extrusionOk="0">
                  <a:moveTo>
                    <a:pt x="0" y="0"/>
                  </a:moveTo>
                  <a:lnTo>
                    <a:pt x="0" y="2989"/>
                  </a:lnTo>
                  <a:lnTo>
                    <a:pt x="560" y="2989"/>
                  </a:lnTo>
                  <a:lnTo>
                    <a:pt x="5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31"/>
            <p:cNvSpPr/>
            <p:nvPr/>
          </p:nvSpPr>
          <p:spPr>
            <a:xfrm>
              <a:off x="2410951" y="4281219"/>
              <a:ext cx="18915" cy="168144"/>
            </a:xfrm>
            <a:custGeom>
              <a:avLst/>
              <a:gdLst/>
              <a:ahLst/>
              <a:cxnLst/>
              <a:rect l="l" t="t" r="r" b="b"/>
              <a:pathLst>
                <a:path w="560" h="4978" extrusionOk="0">
                  <a:moveTo>
                    <a:pt x="0" y="1"/>
                  </a:moveTo>
                  <a:lnTo>
                    <a:pt x="0" y="4978"/>
                  </a:lnTo>
                  <a:lnTo>
                    <a:pt x="560" y="4978"/>
                  </a:lnTo>
                  <a:lnTo>
                    <a:pt x="5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31"/>
            <p:cNvSpPr/>
            <p:nvPr/>
          </p:nvSpPr>
          <p:spPr>
            <a:xfrm>
              <a:off x="782606" y="3568534"/>
              <a:ext cx="1748256" cy="876763"/>
            </a:xfrm>
            <a:custGeom>
              <a:avLst/>
              <a:gdLst/>
              <a:ahLst/>
              <a:cxnLst/>
              <a:rect l="l" t="t" r="r" b="b"/>
              <a:pathLst>
                <a:path w="51758" h="25957" extrusionOk="0">
                  <a:moveTo>
                    <a:pt x="25873" y="7894"/>
                  </a:moveTo>
                  <a:cubicBezTo>
                    <a:pt x="31457" y="7894"/>
                    <a:pt x="36505" y="11228"/>
                    <a:pt x="38684" y="16372"/>
                  </a:cubicBezTo>
                  <a:lnTo>
                    <a:pt x="39244" y="17681"/>
                  </a:lnTo>
                  <a:lnTo>
                    <a:pt x="12514" y="17681"/>
                  </a:lnTo>
                  <a:lnTo>
                    <a:pt x="13074" y="16372"/>
                  </a:lnTo>
                  <a:cubicBezTo>
                    <a:pt x="15253" y="11228"/>
                    <a:pt x="20289" y="7894"/>
                    <a:pt x="25873" y="7894"/>
                  </a:cubicBezTo>
                  <a:close/>
                  <a:moveTo>
                    <a:pt x="25873" y="0"/>
                  </a:moveTo>
                  <a:cubicBezTo>
                    <a:pt x="15765" y="0"/>
                    <a:pt x="6978" y="6942"/>
                    <a:pt x="4632" y="16776"/>
                  </a:cubicBezTo>
                  <a:lnTo>
                    <a:pt x="4597" y="16955"/>
                  </a:lnTo>
                  <a:lnTo>
                    <a:pt x="4418" y="17681"/>
                  </a:lnTo>
                  <a:lnTo>
                    <a:pt x="1" y="17681"/>
                  </a:lnTo>
                  <a:lnTo>
                    <a:pt x="1" y="25956"/>
                  </a:lnTo>
                  <a:lnTo>
                    <a:pt x="51757" y="25956"/>
                  </a:lnTo>
                  <a:lnTo>
                    <a:pt x="51757" y="17681"/>
                  </a:lnTo>
                  <a:lnTo>
                    <a:pt x="47328" y="17681"/>
                  </a:lnTo>
                  <a:lnTo>
                    <a:pt x="47161" y="16955"/>
                  </a:lnTo>
                  <a:lnTo>
                    <a:pt x="47126" y="16776"/>
                  </a:lnTo>
                  <a:cubicBezTo>
                    <a:pt x="44780" y="6942"/>
                    <a:pt x="35993" y="0"/>
                    <a:pt x="25873" y="0"/>
                  </a:cubicBezTo>
                  <a:close/>
                </a:path>
              </a:pathLst>
            </a:custGeom>
            <a:solidFill>
              <a:schemeClr val="accent4"/>
            </a:solidFill>
            <a:ln w="19050" cap="flat" cmpd="sng">
              <a:solidFill>
                <a:schemeClr val="dk1"/>
              </a:solidFill>
              <a:prstDash val="solid"/>
              <a:round/>
              <a:headEnd type="none" w="sm" len="sm"/>
              <a:tailEnd type="none" w="sm" len="sm"/>
            </a:ln>
            <a:effectLst>
              <a:outerShdw dist="95250"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31"/>
            <p:cNvSpPr/>
            <p:nvPr/>
          </p:nvSpPr>
          <p:spPr>
            <a:xfrm>
              <a:off x="863062"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31"/>
            <p:cNvSpPr/>
            <p:nvPr/>
          </p:nvSpPr>
          <p:spPr>
            <a:xfrm>
              <a:off x="941458"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31"/>
            <p:cNvSpPr/>
            <p:nvPr/>
          </p:nvSpPr>
          <p:spPr>
            <a:xfrm>
              <a:off x="101988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31"/>
            <p:cNvSpPr/>
            <p:nvPr/>
          </p:nvSpPr>
          <p:spPr>
            <a:xfrm>
              <a:off x="1098318"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31"/>
            <p:cNvSpPr/>
            <p:nvPr/>
          </p:nvSpPr>
          <p:spPr>
            <a:xfrm>
              <a:off x="117671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31"/>
            <p:cNvSpPr/>
            <p:nvPr/>
          </p:nvSpPr>
          <p:spPr>
            <a:xfrm>
              <a:off x="1255143"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31"/>
            <p:cNvSpPr/>
            <p:nvPr/>
          </p:nvSpPr>
          <p:spPr>
            <a:xfrm>
              <a:off x="1333573"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31"/>
            <p:cNvSpPr/>
            <p:nvPr/>
          </p:nvSpPr>
          <p:spPr>
            <a:xfrm>
              <a:off x="141200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31"/>
            <p:cNvSpPr/>
            <p:nvPr/>
          </p:nvSpPr>
          <p:spPr>
            <a:xfrm>
              <a:off x="1490399"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31"/>
            <p:cNvSpPr/>
            <p:nvPr/>
          </p:nvSpPr>
          <p:spPr>
            <a:xfrm>
              <a:off x="1568828" y="4328270"/>
              <a:ext cx="18949" cy="100995"/>
            </a:xfrm>
            <a:custGeom>
              <a:avLst/>
              <a:gdLst/>
              <a:ahLst/>
              <a:cxnLst/>
              <a:rect l="l" t="t" r="r" b="b"/>
              <a:pathLst>
                <a:path w="561"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31"/>
            <p:cNvSpPr/>
            <p:nvPr/>
          </p:nvSpPr>
          <p:spPr>
            <a:xfrm>
              <a:off x="1647258" y="4261122"/>
              <a:ext cx="18915" cy="168144"/>
            </a:xfrm>
            <a:custGeom>
              <a:avLst/>
              <a:gdLst/>
              <a:ahLst/>
              <a:cxnLst/>
              <a:rect l="l" t="t" r="r" b="b"/>
              <a:pathLst>
                <a:path w="560"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31"/>
            <p:cNvSpPr/>
            <p:nvPr/>
          </p:nvSpPr>
          <p:spPr>
            <a:xfrm>
              <a:off x="1725654" y="4328270"/>
              <a:ext cx="18949" cy="100995"/>
            </a:xfrm>
            <a:custGeom>
              <a:avLst/>
              <a:gdLst/>
              <a:ahLst/>
              <a:cxnLst/>
              <a:rect l="l" t="t" r="r" b="b"/>
              <a:pathLst>
                <a:path w="561" h="2990" extrusionOk="0">
                  <a:moveTo>
                    <a:pt x="1" y="1"/>
                  </a:moveTo>
                  <a:lnTo>
                    <a:pt x="1" y="2989"/>
                  </a:lnTo>
                  <a:lnTo>
                    <a:pt x="561" y="2989"/>
                  </a:lnTo>
                  <a:lnTo>
                    <a:pt x="5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31"/>
            <p:cNvSpPr/>
            <p:nvPr/>
          </p:nvSpPr>
          <p:spPr>
            <a:xfrm>
              <a:off x="1804084" y="4261122"/>
              <a:ext cx="18949" cy="168144"/>
            </a:xfrm>
            <a:custGeom>
              <a:avLst/>
              <a:gdLst/>
              <a:ahLst/>
              <a:cxnLst/>
              <a:rect l="l" t="t" r="r" b="b"/>
              <a:pathLst>
                <a:path w="561" h="4978" extrusionOk="0">
                  <a:moveTo>
                    <a:pt x="1" y="1"/>
                  </a:moveTo>
                  <a:lnTo>
                    <a:pt x="1"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31"/>
            <p:cNvSpPr/>
            <p:nvPr/>
          </p:nvSpPr>
          <p:spPr>
            <a:xfrm>
              <a:off x="1882513" y="4328270"/>
              <a:ext cx="18915" cy="100995"/>
            </a:xfrm>
            <a:custGeom>
              <a:avLst/>
              <a:gdLst/>
              <a:ahLst/>
              <a:cxnLst/>
              <a:rect l="l" t="t" r="r" b="b"/>
              <a:pathLst>
                <a:path w="560" h="2990" extrusionOk="0">
                  <a:moveTo>
                    <a:pt x="0" y="1"/>
                  </a:moveTo>
                  <a:lnTo>
                    <a:pt x="0"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31"/>
            <p:cNvSpPr/>
            <p:nvPr/>
          </p:nvSpPr>
          <p:spPr>
            <a:xfrm>
              <a:off x="1960538"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31"/>
            <p:cNvSpPr/>
            <p:nvPr/>
          </p:nvSpPr>
          <p:spPr>
            <a:xfrm>
              <a:off x="2038934" y="4328270"/>
              <a:ext cx="19355" cy="100995"/>
            </a:xfrm>
            <a:custGeom>
              <a:avLst/>
              <a:gdLst/>
              <a:ahLst/>
              <a:cxnLst/>
              <a:rect l="l" t="t" r="r" b="b"/>
              <a:pathLst>
                <a:path w="573" h="2990" extrusionOk="0">
                  <a:moveTo>
                    <a:pt x="1" y="1"/>
                  </a:moveTo>
                  <a:lnTo>
                    <a:pt x="1"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31"/>
            <p:cNvSpPr/>
            <p:nvPr/>
          </p:nvSpPr>
          <p:spPr>
            <a:xfrm>
              <a:off x="2117363" y="4261122"/>
              <a:ext cx="19355" cy="168144"/>
            </a:xfrm>
            <a:custGeom>
              <a:avLst/>
              <a:gdLst/>
              <a:ahLst/>
              <a:cxnLst/>
              <a:rect l="l" t="t" r="r" b="b"/>
              <a:pathLst>
                <a:path w="573" h="4978" extrusionOk="0">
                  <a:moveTo>
                    <a:pt x="1" y="1"/>
                  </a:moveTo>
                  <a:lnTo>
                    <a:pt x="1"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31"/>
            <p:cNvSpPr/>
            <p:nvPr/>
          </p:nvSpPr>
          <p:spPr>
            <a:xfrm>
              <a:off x="2195793" y="4328270"/>
              <a:ext cx="19321" cy="100995"/>
            </a:xfrm>
            <a:custGeom>
              <a:avLst/>
              <a:gdLst/>
              <a:ahLst/>
              <a:cxnLst/>
              <a:rect l="l" t="t" r="r" b="b"/>
              <a:pathLst>
                <a:path w="572" h="2990" extrusionOk="0">
                  <a:moveTo>
                    <a:pt x="0" y="1"/>
                  </a:moveTo>
                  <a:lnTo>
                    <a:pt x="0" y="2989"/>
                  </a:lnTo>
                  <a:lnTo>
                    <a:pt x="572" y="2989"/>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31"/>
            <p:cNvSpPr/>
            <p:nvPr/>
          </p:nvSpPr>
          <p:spPr>
            <a:xfrm>
              <a:off x="2274223" y="4261122"/>
              <a:ext cx="19321" cy="168144"/>
            </a:xfrm>
            <a:custGeom>
              <a:avLst/>
              <a:gdLst/>
              <a:ahLst/>
              <a:cxnLst/>
              <a:rect l="l" t="t" r="r" b="b"/>
              <a:pathLst>
                <a:path w="572" h="4978" extrusionOk="0">
                  <a:moveTo>
                    <a:pt x="0" y="1"/>
                  </a:moveTo>
                  <a:lnTo>
                    <a:pt x="0" y="4977"/>
                  </a:lnTo>
                  <a:lnTo>
                    <a:pt x="572" y="4977"/>
                  </a:lnTo>
                  <a:lnTo>
                    <a:pt x="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31"/>
            <p:cNvSpPr/>
            <p:nvPr/>
          </p:nvSpPr>
          <p:spPr>
            <a:xfrm>
              <a:off x="2352619" y="4328270"/>
              <a:ext cx="18949" cy="100995"/>
            </a:xfrm>
            <a:custGeom>
              <a:avLst/>
              <a:gdLst/>
              <a:ahLst/>
              <a:cxnLst/>
              <a:rect l="l" t="t" r="r" b="b"/>
              <a:pathLst>
                <a:path w="561" h="2990" extrusionOk="0">
                  <a:moveTo>
                    <a:pt x="1" y="1"/>
                  </a:moveTo>
                  <a:lnTo>
                    <a:pt x="1" y="2989"/>
                  </a:lnTo>
                  <a:lnTo>
                    <a:pt x="560" y="2989"/>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31"/>
            <p:cNvSpPr/>
            <p:nvPr/>
          </p:nvSpPr>
          <p:spPr>
            <a:xfrm>
              <a:off x="2431048" y="4261122"/>
              <a:ext cx="18949" cy="168144"/>
            </a:xfrm>
            <a:custGeom>
              <a:avLst/>
              <a:gdLst/>
              <a:ahLst/>
              <a:cxnLst/>
              <a:rect l="l" t="t" r="r" b="b"/>
              <a:pathLst>
                <a:path w="561" h="4978" extrusionOk="0">
                  <a:moveTo>
                    <a:pt x="0" y="1"/>
                  </a:moveTo>
                  <a:lnTo>
                    <a:pt x="0" y="4977"/>
                  </a:lnTo>
                  <a:lnTo>
                    <a:pt x="560" y="4977"/>
                  </a:lnTo>
                  <a:lnTo>
                    <a:pt x="5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 name="文本框 10"/>
          <p:cNvSpPr txBox="1"/>
          <p:nvPr/>
        </p:nvSpPr>
        <p:spPr>
          <a:xfrm>
            <a:off x="335280" y="2992120"/>
            <a:ext cx="8375650" cy="460375"/>
          </a:xfrm>
          <a:prstGeom prst="rect">
            <a:avLst/>
          </a:prstGeom>
          <a:noFill/>
        </p:spPr>
        <p:txBody>
          <a:bodyPr wrap="square" rtlCol="0">
            <a:spAutoFit/>
          </a:bodyPr>
          <a:p>
            <a:r>
              <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sym typeface="+mn-ea"/>
              </a:rPr>
              <a:t>What does the writer think is the best way to relax? Why?</a:t>
            </a:r>
            <a:endPar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sym typeface="+mn-ea"/>
            </a:endParaRPr>
          </a:p>
        </p:txBody>
      </p:sp>
      <p:pic>
        <p:nvPicPr>
          <p:cNvPr id="35" name="图片 34"/>
          <p:cNvPicPr>
            <a:picLocks noChangeAspect="1"/>
          </p:cNvPicPr>
          <p:nvPr/>
        </p:nvPicPr>
        <p:blipFill rotWithShape="1">
          <a:blip r:embed="rId1">
            <a:extLst>
              <a:ext uri="{28A0092B-C50C-407E-A947-70E740481C1C}">
                <a14:useLocalDpi xmlns:a14="http://schemas.microsoft.com/office/drawing/2010/main" val="0"/>
              </a:ext>
            </a:extLst>
          </a:blip>
          <a:srcRect l="13763" t="70476" r="9581" b="17615"/>
          <a:stretch>
            <a:fillRect/>
          </a:stretch>
        </p:blipFill>
        <p:spPr>
          <a:xfrm>
            <a:off x="266082" y="995489"/>
            <a:ext cx="8035003" cy="1781168"/>
          </a:xfrm>
          <a:prstGeom prst="rect">
            <a:avLst/>
          </a:prstGeom>
          <a:ln w="28575">
            <a:solidFill>
              <a:schemeClr val="accent3">
                <a:lumMod val="75000"/>
              </a:schemeClr>
            </a:solidFill>
          </a:ln>
        </p:spPr>
      </p:pic>
      <p:sp>
        <p:nvSpPr>
          <p:cNvPr id="36" name="文本框 35"/>
          <p:cNvSpPr txBox="1"/>
          <p:nvPr/>
        </p:nvSpPr>
        <p:spPr>
          <a:xfrm>
            <a:off x="341630" y="3304540"/>
            <a:ext cx="8117840" cy="1014730"/>
          </a:xfrm>
          <a:prstGeom prst="rect">
            <a:avLst/>
          </a:prstGeom>
          <a:noFill/>
        </p:spPr>
        <p:txBody>
          <a:bodyPr wrap="square" rtlCol="0">
            <a:spAutoFit/>
          </a:bodyPr>
          <a:p>
            <a:pPr marL="0" indent="0" eaLnBrk="1" fontAlgn="auto" latinLnBrk="0" hangingPunct="1">
              <a:lnSpc>
                <a:spcPct val="150000"/>
              </a:lnSpc>
            </a:pPr>
            <a:r>
              <a:rPr lang="en-US" altLang="zh-CN" sz="2000" b="1" dirty="0">
                <a:solidFill>
                  <a:schemeClr val="bg2">
                    <a:lumMod val="25000"/>
                  </a:schemeClr>
                </a:solidFill>
                <a:latin typeface="Arial" panose="020B0604020202020204" pitchFamily="34" charset="0"/>
                <a:cs typeface="Arial" panose="020B0604020202020204" pitchFamily="34" charset="0"/>
              </a:rPr>
              <a:t>The writer thinks _______________________________________</a:t>
            </a:r>
            <a:endParaRPr lang="en-US" altLang="zh-CN" sz="2000" b="1" dirty="0">
              <a:solidFill>
                <a:schemeClr val="bg2">
                  <a:lumMod val="25000"/>
                </a:schemeClr>
              </a:solidFill>
              <a:latin typeface="Arial" panose="020B0604020202020204" pitchFamily="34" charset="0"/>
              <a:cs typeface="Arial" panose="020B0604020202020204" pitchFamily="34" charset="0"/>
            </a:endParaRPr>
          </a:p>
          <a:p>
            <a:pPr marL="0" indent="0" eaLnBrk="1" fontAlgn="auto" latinLnBrk="0" hangingPunct="1">
              <a:lnSpc>
                <a:spcPct val="150000"/>
              </a:lnSpc>
            </a:pPr>
            <a:r>
              <a:rPr lang="en-US" altLang="zh-CN" sz="2000" b="1" dirty="0">
                <a:solidFill>
                  <a:schemeClr val="bg2">
                    <a:lumMod val="25000"/>
                  </a:schemeClr>
                </a:solidFill>
                <a:latin typeface="Arial" panose="020B0604020202020204" pitchFamily="34" charset="0"/>
                <a:cs typeface="Arial" panose="020B0604020202020204" pitchFamily="34" charset="0"/>
              </a:rPr>
              <a:t>______________________________________________________</a:t>
            </a:r>
            <a:endParaRPr lang="en-US" altLang="zh-CN" sz="2000" b="1" dirty="0">
              <a:solidFill>
                <a:schemeClr val="bg2">
                  <a:lumMod val="25000"/>
                </a:schemeClr>
              </a:solidFill>
              <a:latin typeface="Arial" panose="020B0604020202020204" pitchFamily="34" charset="0"/>
              <a:cs typeface="Arial" panose="020B0604020202020204" pitchFamily="34" charset="0"/>
            </a:endParaRPr>
          </a:p>
        </p:txBody>
      </p:sp>
      <p:sp>
        <p:nvSpPr>
          <p:cNvPr id="38" name="文本框 37"/>
          <p:cNvSpPr txBox="1"/>
          <p:nvPr/>
        </p:nvSpPr>
        <p:spPr>
          <a:xfrm>
            <a:off x="2590073" y="3380495"/>
            <a:ext cx="6055995" cy="400110"/>
          </a:xfrm>
          <a:prstGeom prst="rect">
            <a:avLst/>
          </a:prstGeom>
          <a:noFill/>
        </p:spPr>
        <p:txBody>
          <a:bodyPr wrap="square" rtlCol="0">
            <a:spAutoFit/>
          </a:bodyPr>
          <a:lstStyle/>
          <a:p>
            <a:r>
              <a:rPr lang="en-US" altLang="zh-CN" sz="2000" b="1" dirty="0">
                <a:solidFill>
                  <a:schemeClr val="bg2">
                    <a:lumMod val="25000"/>
                  </a:schemeClr>
                </a:solidFill>
                <a:latin typeface="Arial" panose="020B0604020202020204" pitchFamily="34" charset="0"/>
                <a:cs typeface="Arial" panose="020B0604020202020204" pitchFamily="34" charset="0"/>
              </a:rPr>
              <a:t>the best way to relax is through exercise.</a:t>
            </a:r>
            <a:endParaRPr lang="en-US" altLang="zh-CN" sz="2000" b="1" dirty="0">
              <a:solidFill>
                <a:schemeClr val="bg2">
                  <a:lumMod val="25000"/>
                </a:schemeClr>
              </a:solidFill>
              <a:latin typeface="Arial" panose="020B0604020202020204" pitchFamily="34" charset="0"/>
              <a:cs typeface="Arial" panose="020B0604020202020204" pitchFamily="34" charset="0"/>
            </a:endParaRPr>
          </a:p>
        </p:txBody>
      </p:sp>
      <p:sp>
        <p:nvSpPr>
          <p:cNvPr id="42" name="文本框 41"/>
          <p:cNvSpPr txBox="1"/>
          <p:nvPr/>
        </p:nvSpPr>
        <p:spPr>
          <a:xfrm>
            <a:off x="427122" y="3846195"/>
            <a:ext cx="6278573" cy="400110"/>
          </a:xfrm>
          <a:prstGeom prst="rect">
            <a:avLst/>
          </a:prstGeom>
          <a:noFill/>
        </p:spPr>
        <p:txBody>
          <a:bodyPr wrap="square" rtlCol="0">
            <a:spAutoFit/>
          </a:bodyPr>
          <a:p>
            <a:r>
              <a:rPr lang="en-US" altLang="zh-CN" sz="2000" b="1" dirty="0">
                <a:solidFill>
                  <a:schemeClr val="bg2">
                    <a:lumMod val="25000"/>
                  </a:schemeClr>
                </a:solidFill>
                <a:latin typeface="Arial" panose="020B0604020202020204" pitchFamily="34" charset="0"/>
                <a:cs typeface="Arial" panose="020B0604020202020204" pitchFamily="34" charset="0"/>
              </a:rPr>
              <a:t>Because it’s healthy for the mind and the body.</a:t>
            </a:r>
            <a:endParaRPr lang="en-US" altLang="zh-CN" sz="2000" b="1" dirty="0">
              <a:solidFill>
                <a:schemeClr val="bg2">
                  <a:lumMod val="25000"/>
                </a:schemeClr>
              </a:solidFill>
              <a:latin typeface="Arial" panose="020B0604020202020204" pitchFamily="34" charset="0"/>
              <a:cs typeface="Arial" panose="020B0604020202020204" pitchFamily="34" charset="0"/>
            </a:endParaRPr>
          </a:p>
        </p:txBody>
      </p:sp>
      <p:cxnSp>
        <p:nvCxnSpPr>
          <p:cNvPr id="34" name="直线连接符 33"/>
          <p:cNvCxnSpPr/>
          <p:nvPr/>
        </p:nvCxnSpPr>
        <p:spPr>
          <a:xfrm>
            <a:off x="6490970" y="1448903"/>
            <a:ext cx="1960982" cy="0"/>
          </a:xfrm>
          <a:prstGeom prst="line">
            <a:avLst/>
          </a:prstGeom>
          <a:ln w="5715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37" name="直线连接符 36"/>
          <p:cNvCxnSpPr/>
          <p:nvPr/>
        </p:nvCxnSpPr>
        <p:spPr>
          <a:xfrm>
            <a:off x="3225472" y="1911473"/>
            <a:ext cx="3607435" cy="0"/>
          </a:xfrm>
          <a:prstGeom prst="line">
            <a:avLst/>
          </a:prstGeom>
          <a:ln w="5715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39" name="直线连接符 38"/>
          <p:cNvCxnSpPr/>
          <p:nvPr/>
        </p:nvCxnSpPr>
        <p:spPr>
          <a:xfrm>
            <a:off x="2800985" y="2673075"/>
            <a:ext cx="1960982" cy="0"/>
          </a:xfrm>
          <a:prstGeom prst="line">
            <a:avLst/>
          </a:prstGeom>
          <a:ln w="5715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40" name="文本框 39"/>
          <p:cNvSpPr txBox="1"/>
          <p:nvPr/>
        </p:nvSpPr>
        <p:spPr>
          <a:xfrm>
            <a:off x="2985325" y="2654505"/>
            <a:ext cx="1415772" cy="461665"/>
          </a:xfrm>
          <a:prstGeom prst="rect">
            <a:avLst/>
          </a:prstGeom>
          <a:noFill/>
        </p:spPr>
        <p:txBody>
          <a:bodyPr wrap="none" rtlCol="0">
            <a:spAutoFit/>
          </a:bodyPr>
          <a:p>
            <a:r>
              <a:rPr kumimoji="1" lang="zh-CN" altLang="en-US" sz="2400" b="1" dirty="0">
                <a:solidFill>
                  <a:schemeClr val="accent3">
                    <a:lumMod val="50000"/>
                  </a:schemeClr>
                </a:solidFill>
                <a:latin typeface="微软雅黑" panose="020B0503020204020204" charset="-122"/>
                <a:ea typeface="微软雅黑" panose="020B0503020204020204" charset="-122"/>
              </a:rPr>
              <a:t>旧习难改</a:t>
            </a:r>
            <a:endParaRPr kumimoji="1" lang="zh-CN" altLang="en-US" sz="2400" b="1" dirty="0">
              <a:solidFill>
                <a:schemeClr val="accent3">
                  <a:lumMod val="50000"/>
                </a:schemeClr>
              </a:solidFill>
              <a:latin typeface="微软雅黑" panose="020B0503020204020204" charset="-122"/>
              <a:ea typeface="微软雅黑" panose="020B0503020204020204" charset="-122"/>
            </a:endParaRPr>
          </a:p>
        </p:txBody>
      </p:sp>
      <p:cxnSp>
        <p:nvCxnSpPr>
          <p:cNvPr id="3" name="直线连接符 38"/>
          <p:cNvCxnSpPr/>
          <p:nvPr>
            <p:custDataLst>
              <p:tags r:id="rId2"/>
            </p:custDataLst>
          </p:nvPr>
        </p:nvCxnSpPr>
        <p:spPr>
          <a:xfrm>
            <a:off x="4979670" y="2673075"/>
            <a:ext cx="3055620" cy="0"/>
          </a:xfrm>
          <a:prstGeom prst="line">
            <a:avLst/>
          </a:prstGeom>
          <a:ln w="5715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43" name="文本框 42"/>
          <p:cNvSpPr txBox="1"/>
          <p:nvPr/>
        </p:nvSpPr>
        <p:spPr>
          <a:xfrm>
            <a:off x="7414872" y="2673114"/>
            <a:ext cx="1351442" cy="3192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oAutofit/>
          </a:bodyPr>
          <a:p>
            <a:pPr algn="ctr"/>
            <a:r>
              <a:rPr kumimoji="1" lang="en-US" altLang="zh-CN" b="1" dirty="0">
                <a:solidFill>
                  <a:schemeClr val="bg2"/>
                </a:solidFill>
                <a:latin typeface="Arial Black" panose="020B0A04020102020204" pitchFamily="34" charset="0"/>
                <a:cs typeface="Arial Black" panose="020B0A04020102020204" pitchFamily="34" charset="0"/>
              </a:rPr>
              <a:t>conclusion</a:t>
            </a:r>
            <a:endParaRPr kumimoji="1" lang="en-US" altLang="zh-CN" b="1" dirty="0">
              <a:solidFill>
                <a:schemeClr val="bg2"/>
              </a:solidFill>
              <a:latin typeface="Arial Black" panose="020B0A04020102020204" pitchFamily="34" charset="0"/>
              <a:cs typeface="Arial Black" panose="020B0A04020102020204" pitchFamily="34" charset="0"/>
            </a:endParaRPr>
          </a:p>
        </p:txBody>
      </p:sp>
      <p:sp>
        <p:nvSpPr>
          <p:cNvPr id="46" name="文本框 45"/>
          <p:cNvSpPr txBox="1"/>
          <p:nvPr/>
        </p:nvSpPr>
        <p:spPr>
          <a:xfrm>
            <a:off x="7450495" y="1157496"/>
            <a:ext cx="1342367" cy="30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p>
            <a:pPr algn="ctr"/>
            <a:r>
              <a:rPr kumimoji="1" lang="en-US" altLang="zh-CN" b="1" dirty="0">
                <a:solidFill>
                  <a:schemeClr val="bg2"/>
                </a:solidFill>
                <a:latin typeface="Arial Black" panose="020B0A04020102020204" pitchFamily="34" charset="0"/>
                <a:cs typeface="Arial Black" panose="020B0A04020102020204" pitchFamily="34" charset="0"/>
              </a:rPr>
              <a:t>opinion</a:t>
            </a:r>
            <a:endParaRPr kumimoji="1" lang="en-US" altLang="zh-CN" b="1" dirty="0">
              <a:solidFill>
                <a:schemeClr val="bg2"/>
              </a:solidFill>
              <a:latin typeface="Arial Black" panose="020B0A04020102020204" pitchFamily="34" charset="0"/>
              <a:cs typeface="Arial Black" panose="020B0A04020102020204" pitchFamily="34" charset="0"/>
            </a:endParaRPr>
          </a:p>
        </p:txBody>
      </p:sp>
      <p:sp>
        <p:nvSpPr>
          <p:cNvPr id="49" name="文本框 48"/>
          <p:cNvSpPr txBox="1"/>
          <p:nvPr/>
        </p:nvSpPr>
        <p:spPr>
          <a:xfrm>
            <a:off x="7472045" y="1758315"/>
            <a:ext cx="1320800" cy="3067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p>
            <a:pPr algn="ctr"/>
            <a:r>
              <a:rPr kumimoji="1" lang="en-US" altLang="zh-CN" b="1" dirty="0">
                <a:solidFill>
                  <a:schemeClr val="bg2"/>
                </a:solidFill>
                <a:latin typeface="Arial Black" panose="020B0A04020102020204" pitchFamily="34" charset="0"/>
                <a:cs typeface="Arial Black" panose="020B0A04020102020204" pitchFamily="34" charset="0"/>
              </a:rPr>
              <a:t>comment</a:t>
            </a:r>
            <a:endParaRPr kumimoji="1" lang="en-US" altLang="zh-CN" b="1" dirty="0">
              <a:solidFill>
                <a:schemeClr val="bg2"/>
              </a:solidFill>
              <a:latin typeface="Arial Black" panose="020B0A04020102020204" pitchFamily="34" charset="0"/>
              <a:cs typeface="Arial Black" panose="020B0A04020102020204" pitchFamily="34" charset="0"/>
            </a:endParaRPr>
          </a:p>
        </p:txBody>
      </p:sp>
      <p:cxnSp>
        <p:nvCxnSpPr>
          <p:cNvPr id="5" name="直线连接符 33"/>
          <p:cNvCxnSpPr/>
          <p:nvPr/>
        </p:nvCxnSpPr>
        <p:spPr>
          <a:xfrm>
            <a:off x="427355" y="1911183"/>
            <a:ext cx="2639060" cy="0"/>
          </a:xfrm>
          <a:prstGeom prst="line">
            <a:avLst/>
          </a:prstGeom>
          <a:ln w="5715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10" name="文本框 9"/>
          <p:cNvSpPr txBox="1"/>
          <p:nvPr/>
        </p:nvSpPr>
        <p:spPr>
          <a:xfrm>
            <a:off x="266065" y="556895"/>
            <a:ext cx="5781675" cy="414020"/>
          </a:xfrm>
          <a:prstGeom prst="rect">
            <a:avLst/>
          </a:prstGeom>
          <a:solidFill>
            <a:schemeClr val="bg2">
              <a:lumMod val="90000"/>
            </a:schemeClr>
          </a:solidFill>
          <a:ln w="19050">
            <a:solidFill>
              <a:schemeClr val="tx1">
                <a:lumMod val="60000"/>
                <a:lumOff val="40000"/>
              </a:schemeClr>
            </a:solidFill>
          </a:ln>
        </p:spPr>
        <p:txBody>
          <a:bodyPr wrap="square" rtlCol="0">
            <a:spAutoFit/>
          </a:bodyPr>
          <a:p>
            <a:r>
              <a:rPr lang="en-US" altLang="zh-CN" sz="2100" b="1" dirty="0">
                <a:solidFill>
                  <a:schemeClr val="tx1"/>
                </a:solidFill>
                <a:latin typeface="Arial" panose="020B0604020202020204" pitchFamily="34" charset="0"/>
                <a:ea typeface="Merriweather Sans"/>
                <a:cs typeface="Arial" panose="020B0604020202020204" pitchFamily="34" charset="0"/>
              </a:rPr>
              <a:t>Read paragraph 5 and answer the question. </a:t>
            </a:r>
            <a:endParaRPr lang="en-US" altLang="zh-CN" sz="2100" b="1" dirty="0">
              <a:solidFill>
                <a:schemeClr val="tx1"/>
              </a:solidFill>
              <a:latin typeface="Arial" panose="020B0604020202020204" pitchFamily="34" charset="0"/>
              <a:ea typeface="Merriweather Sans"/>
              <a:cs typeface="Arial" panose="020B0604020202020204" pitchFamily="34" charset="0"/>
            </a:endParaRPr>
          </a:p>
        </p:txBody>
      </p:sp>
      <p:grpSp>
        <p:nvGrpSpPr>
          <p:cNvPr id="2" name="组合 40"/>
          <p:cNvGrpSpPr/>
          <p:nvPr/>
        </p:nvGrpSpPr>
        <p:grpSpPr>
          <a:xfrm>
            <a:off x="69890" y="43815"/>
            <a:ext cx="4216995" cy="441325"/>
            <a:chOff x="4305" y="3427"/>
            <a:chExt cx="6657" cy="695"/>
          </a:xfrm>
        </p:grpSpPr>
        <p:pic>
          <p:nvPicPr>
            <p:cNvPr id="12" name="图片 11" descr="饼状图"/>
            <p:cNvPicPr>
              <a:picLocks noChangeAspect="1"/>
            </p:cNvPicPr>
            <p:nvPr/>
          </p:nvPicPr>
          <p:blipFill>
            <a:blip r:embed="rId3"/>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3" name="文本框 16" descr="7b0a2020202022776f7264617274223a2022220a7d0a"/>
            <p:cNvSpPr txBox="1"/>
            <p:nvPr/>
          </p:nvSpPr>
          <p:spPr>
            <a:xfrm>
              <a:off x="4999" y="3427"/>
              <a:ext cx="5963"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Analyze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解</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40" grpId="0"/>
      <p:bldP spid="43" grpId="0" bldLvl="0" animBg="1"/>
      <p:bldP spid="46" grpId="0" bldLvl="0" animBg="1"/>
      <p:bldP spid="4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49"/>
        <p:cNvGrpSpPr/>
        <p:nvPr/>
      </p:nvGrpSpPr>
      <p:grpSpPr>
        <a:xfrm>
          <a:off x="0" y="0"/>
          <a:ext cx="0" cy="0"/>
          <a:chOff x="0" y="0"/>
          <a:chExt cx="0" cy="0"/>
        </a:xfrm>
      </p:grpSpPr>
      <p:grpSp>
        <p:nvGrpSpPr>
          <p:cNvPr id="20" name="Google Shape;405;p31"/>
          <p:cNvGrpSpPr/>
          <p:nvPr/>
        </p:nvGrpSpPr>
        <p:grpSpPr>
          <a:xfrm>
            <a:off x="475481" y="1209706"/>
            <a:ext cx="8254309" cy="3351336"/>
            <a:chOff x="254503" y="268253"/>
            <a:chExt cx="8513996" cy="4594800"/>
          </a:xfrm>
        </p:grpSpPr>
        <p:sp>
          <p:nvSpPr>
            <p:cNvPr id="21" name="Google Shape;406;p31"/>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407;p31"/>
            <p:cNvSpPr/>
            <p:nvPr/>
          </p:nvSpPr>
          <p:spPr>
            <a:xfrm rot="5400000">
              <a:off x="8024948" y="4119478"/>
              <a:ext cx="814200" cy="6729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51" name="Google Shape;551;p35"/>
          <p:cNvSpPr/>
          <p:nvPr/>
        </p:nvSpPr>
        <p:spPr>
          <a:xfrm flipH="1">
            <a:off x="925830" y="657225"/>
            <a:ext cx="7379335" cy="916940"/>
          </a:xfrm>
          <a:prstGeom prst="snip1Rect">
            <a:avLst>
              <a:gd name="adj" fmla="val 0"/>
            </a:avLst>
          </a:prstGeom>
          <a:solidFill>
            <a:schemeClr val="accent4">
              <a:lumMod val="75000"/>
            </a:schemeClr>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algn="ctr"/>
            <a:r>
              <a:rPr kumimoji="1" lang="en-US" altLang="zh-CN" sz="2800" b="1" dirty="0">
                <a:solidFill>
                  <a:schemeClr val="accent1">
                    <a:lumMod val="75000"/>
                  </a:schemeClr>
                </a:solidFill>
                <a:latin typeface="Times New Roman" panose="02020603050405020304" pitchFamily="18" charset="0"/>
                <a:cs typeface="Times New Roman" panose="02020603050405020304" pitchFamily="18" charset="0"/>
              </a:rPr>
              <a:t>Do you think the students</a:t>
            </a:r>
            <a:r>
              <a:rPr kumimoji="1" lang="zh-CN" altLang="en-US" sz="2800" b="1" dirty="0">
                <a:solidFill>
                  <a:schemeClr val="accent1">
                    <a:lumMod val="75000"/>
                  </a:schemeClr>
                </a:solidFill>
                <a:latin typeface="Times New Roman" panose="02020603050405020304" pitchFamily="18" charset="0"/>
                <a:cs typeface="Times New Roman" panose="02020603050405020304" pitchFamily="18" charset="0"/>
              </a:rPr>
              <a:t> </a:t>
            </a:r>
            <a:r>
              <a:rPr kumimoji="1" lang="en-US" altLang="zh-CN" sz="2800" b="1" dirty="0">
                <a:solidFill>
                  <a:schemeClr val="accent1">
                    <a:lumMod val="75000"/>
                  </a:schemeClr>
                </a:solidFill>
                <a:latin typeface="Times New Roman" panose="02020603050405020304" pitchFamily="18" charset="0"/>
                <a:cs typeface="Times New Roman" panose="02020603050405020304" pitchFamily="18" charset="0"/>
              </a:rPr>
              <a:t>at No. 5 are healthy? </a:t>
            </a:r>
            <a:endParaRPr kumimoji="1" lang="en-US" altLang="zh-CN" sz="2800" b="1" dirty="0">
              <a:solidFill>
                <a:schemeClr val="accent1">
                  <a:lumMod val="75000"/>
                </a:schemeClr>
              </a:solidFill>
              <a:latin typeface="Times New Roman" panose="02020603050405020304" pitchFamily="18" charset="0"/>
              <a:cs typeface="Times New Roman" panose="02020603050405020304" pitchFamily="18" charset="0"/>
            </a:endParaRPr>
          </a:p>
          <a:p>
            <a:pPr algn="ctr"/>
            <a:r>
              <a:rPr kumimoji="1" lang="en-US" altLang="zh-CN" sz="2800" b="1" dirty="0">
                <a:solidFill>
                  <a:schemeClr val="accent1">
                    <a:lumMod val="75000"/>
                  </a:schemeClr>
                </a:solidFill>
                <a:latin typeface="Times New Roman" panose="02020603050405020304" pitchFamily="18" charset="0"/>
                <a:cs typeface="Times New Roman" panose="02020603050405020304" pitchFamily="18" charset="0"/>
              </a:rPr>
              <a:t>Why or why not?</a:t>
            </a:r>
            <a:endParaRPr kumimoji="1" lang="en-US" altLang="zh-CN" sz="28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559" name="Google Shape;559;p35"/>
          <p:cNvGrpSpPr/>
          <p:nvPr/>
        </p:nvGrpSpPr>
        <p:grpSpPr>
          <a:xfrm rot="771379">
            <a:off x="7648396" y="3408308"/>
            <a:ext cx="1282703" cy="1711574"/>
            <a:chOff x="5455125" y="627200"/>
            <a:chExt cx="1020400" cy="1906200"/>
          </a:xfrm>
        </p:grpSpPr>
        <p:sp>
          <p:nvSpPr>
            <p:cNvPr id="560" name="Google Shape;560;p35"/>
            <p:cNvSpPr/>
            <p:nvPr/>
          </p:nvSpPr>
          <p:spPr>
            <a:xfrm>
              <a:off x="5886125" y="627200"/>
              <a:ext cx="589400" cy="1062050"/>
            </a:xfrm>
            <a:custGeom>
              <a:avLst/>
              <a:gdLst/>
              <a:ahLst/>
              <a:cxnLst/>
              <a:rect l="l" t="t" r="r" b="b"/>
              <a:pathLst>
                <a:path w="23576" h="42482" extrusionOk="0">
                  <a:moveTo>
                    <a:pt x="11288" y="0"/>
                  </a:moveTo>
                  <a:lnTo>
                    <a:pt x="3597" y="28944"/>
                  </a:lnTo>
                  <a:lnTo>
                    <a:pt x="1" y="42446"/>
                  </a:lnTo>
                  <a:cubicBezTo>
                    <a:pt x="537" y="42470"/>
                    <a:pt x="1073" y="42482"/>
                    <a:pt x="1620" y="42482"/>
                  </a:cubicBezTo>
                  <a:cubicBezTo>
                    <a:pt x="6597" y="42482"/>
                    <a:pt x="10979" y="41267"/>
                    <a:pt x="13526" y="39422"/>
                  </a:cubicBezTo>
                  <a:cubicBezTo>
                    <a:pt x="13598" y="39326"/>
                    <a:pt x="13669" y="39219"/>
                    <a:pt x="13753" y="39124"/>
                  </a:cubicBezTo>
                  <a:lnTo>
                    <a:pt x="15241" y="33683"/>
                  </a:lnTo>
                  <a:lnTo>
                    <a:pt x="23575" y="3322"/>
                  </a:lnTo>
                  <a:lnTo>
                    <a:pt x="11288" y="0"/>
                  </a:lnTo>
                  <a:close/>
                </a:path>
              </a:pathLst>
            </a:custGeom>
            <a:solidFill>
              <a:srgbClr val="F2F574"/>
            </a:solidFill>
            <a:ln w="19050" cap="flat" cmpd="sng">
              <a:solidFill>
                <a:schemeClr val="dk1"/>
              </a:solidFill>
              <a:prstDash val="solid"/>
              <a:miter lim="11906"/>
              <a:headEnd type="none" w="sm" len="sm"/>
              <a:tailEnd type="none" w="sm" len="sm"/>
            </a:ln>
            <a:effectLst>
              <a:outerShdw dist="85725"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35"/>
            <p:cNvSpPr/>
            <p:nvPr/>
          </p:nvSpPr>
          <p:spPr>
            <a:xfrm>
              <a:off x="5455125" y="1294250"/>
              <a:ext cx="942700" cy="1239150"/>
            </a:xfrm>
            <a:custGeom>
              <a:avLst/>
              <a:gdLst/>
              <a:ahLst/>
              <a:cxnLst/>
              <a:rect l="l" t="t" r="r" b="b"/>
              <a:pathLst>
                <a:path w="37708" h="49566" extrusionOk="0">
                  <a:moveTo>
                    <a:pt x="18860" y="0"/>
                  </a:moveTo>
                  <a:cubicBezTo>
                    <a:pt x="8442" y="0"/>
                    <a:pt x="1" y="4024"/>
                    <a:pt x="1" y="9001"/>
                  </a:cubicBezTo>
                  <a:lnTo>
                    <a:pt x="1" y="40565"/>
                  </a:lnTo>
                  <a:cubicBezTo>
                    <a:pt x="1" y="45529"/>
                    <a:pt x="8442" y="49566"/>
                    <a:pt x="18860" y="49566"/>
                  </a:cubicBezTo>
                  <a:cubicBezTo>
                    <a:pt x="29266" y="49566"/>
                    <a:pt x="37708" y="45529"/>
                    <a:pt x="37708" y="40565"/>
                  </a:cubicBezTo>
                  <a:lnTo>
                    <a:pt x="37708" y="9001"/>
                  </a:lnTo>
                  <a:cubicBezTo>
                    <a:pt x="37708" y="4024"/>
                    <a:pt x="29266" y="0"/>
                    <a:pt x="18860" y="0"/>
                  </a:cubicBezTo>
                  <a:close/>
                </a:path>
              </a:pathLst>
            </a:custGeom>
            <a:solidFill>
              <a:schemeClr val="accent2"/>
            </a:solidFill>
            <a:ln w="19050" cap="flat" cmpd="sng">
              <a:solidFill>
                <a:schemeClr val="dk1"/>
              </a:solidFill>
              <a:prstDash val="solid"/>
              <a:miter lim="11906"/>
              <a:headEnd type="none" w="sm" len="sm"/>
              <a:tailEnd type="none" w="sm" len="sm"/>
            </a:ln>
            <a:effectLst>
              <a:outerShdw dist="85725" dir="294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35"/>
            <p:cNvSpPr/>
            <p:nvPr/>
          </p:nvSpPr>
          <p:spPr>
            <a:xfrm>
              <a:off x="5570025" y="1349000"/>
              <a:ext cx="712900" cy="340250"/>
            </a:xfrm>
            <a:custGeom>
              <a:avLst/>
              <a:gdLst/>
              <a:ahLst/>
              <a:cxnLst/>
              <a:rect l="l" t="t" r="r" b="b"/>
              <a:pathLst>
                <a:path w="28516" h="13610" extrusionOk="0">
                  <a:moveTo>
                    <a:pt x="14264" y="1"/>
                  </a:moveTo>
                  <a:cubicBezTo>
                    <a:pt x="6382" y="1"/>
                    <a:pt x="1" y="3049"/>
                    <a:pt x="1" y="6811"/>
                  </a:cubicBezTo>
                  <a:cubicBezTo>
                    <a:pt x="1" y="10562"/>
                    <a:pt x="6382" y="13610"/>
                    <a:pt x="14264" y="13610"/>
                  </a:cubicBezTo>
                  <a:cubicBezTo>
                    <a:pt x="22134" y="13610"/>
                    <a:pt x="28516" y="10562"/>
                    <a:pt x="28516" y="6811"/>
                  </a:cubicBezTo>
                  <a:cubicBezTo>
                    <a:pt x="28516" y="3049"/>
                    <a:pt x="22134" y="1"/>
                    <a:pt x="14264" y="1"/>
                  </a:cubicBezTo>
                  <a:close/>
                </a:path>
              </a:pathLst>
            </a:custGeom>
            <a:solidFill>
              <a:schemeClr val="accent3"/>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35"/>
            <p:cNvSpPr/>
            <p:nvPr/>
          </p:nvSpPr>
          <p:spPr>
            <a:xfrm>
              <a:off x="5886125" y="627200"/>
              <a:ext cx="589400" cy="1062050"/>
            </a:xfrm>
            <a:custGeom>
              <a:avLst/>
              <a:gdLst/>
              <a:ahLst/>
              <a:cxnLst/>
              <a:rect l="l" t="t" r="r" b="b"/>
              <a:pathLst>
                <a:path w="23576" h="42482" extrusionOk="0">
                  <a:moveTo>
                    <a:pt x="11288" y="0"/>
                  </a:moveTo>
                  <a:lnTo>
                    <a:pt x="3597" y="28944"/>
                  </a:lnTo>
                  <a:lnTo>
                    <a:pt x="1" y="42446"/>
                  </a:lnTo>
                  <a:cubicBezTo>
                    <a:pt x="537" y="42470"/>
                    <a:pt x="1073" y="42482"/>
                    <a:pt x="1620" y="42482"/>
                  </a:cubicBezTo>
                  <a:cubicBezTo>
                    <a:pt x="6597" y="42482"/>
                    <a:pt x="10979" y="41267"/>
                    <a:pt x="13526" y="39422"/>
                  </a:cubicBezTo>
                  <a:cubicBezTo>
                    <a:pt x="13598" y="39326"/>
                    <a:pt x="13669" y="39219"/>
                    <a:pt x="13753" y="39124"/>
                  </a:cubicBezTo>
                  <a:lnTo>
                    <a:pt x="15241" y="33683"/>
                  </a:lnTo>
                  <a:lnTo>
                    <a:pt x="23575" y="3322"/>
                  </a:lnTo>
                  <a:lnTo>
                    <a:pt x="11288" y="0"/>
                  </a:lnTo>
                  <a:close/>
                </a:path>
              </a:pathLst>
            </a:custGeom>
            <a:solidFill>
              <a:schemeClr val="accent4"/>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35"/>
            <p:cNvSpPr/>
            <p:nvPr/>
          </p:nvSpPr>
          <p:spPr>
            <a:xfrm>
              <a:off x="5832550" y="1021575"/>
              <a:ext cx="294725" cy="665800"/>
            </a:xfrm>
            <a:custGeom>
              <a:avLst/>
              <a:gdLst/>
              <a:ahLst/>
              <a:cxnLst/>
              <a:rect l="l" t="t" r="r" b="b"/>
              <a:pathLst>
                <a:path w="11789" h="26632" extrusionOk="0">
                  <a:moveTo>
                    <a:pt x="4787" y="1"/>
                  </a:moveTo>
                  <a:lnTo>
                    <a:pt x="1" y="26385"/>
                  </a:lnTo>
                  <a:cubicBezTo>
                    <a:pt x="965" y="26577"/>
                    <a:pt x="2430" y="26631"/>
                    <a:pt x="3777" y="26631"/>
                  </a:cubicBezTo>
                  <a:cubicBezTo>
                    <a:pt x="5524" y="26631"/>
                    <a:pt x="7073" y="26540"/>
                    <a:pt x="7073" y="26540"/>
                  </a:cubicBezTo>
                  <a:lnTo>
                    <a:pt x="11788" y="1620"/>
                  </a:lnTo>
                  <a:lnTo>
                    <a:pt x="4787" y="1"/>
                  </a:lnTo>
                  <a:close/>
                </a:path>
              </a:pathLst>
            </a:custGeom>
            <a:solidFill>
              <a:srgbClr val="F3FFEB"/>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35"/>
            <p:cNvSpPr/>
            <p:nvPr/>
          </p:nvSpPr>
          <p:spPr>
            <a:xfrm>
              <a:off x="5906375" y="819425"/>
              <a:ext cx="276250" cy="430775"/>
            </a:xfrm>
            <a:custGeom>
              <a:avLst/>
              <a:gdLst/>
              <a:ahLst/>
              <a:cxnLst/>
              <a:rect l="l" t="t" r="r" b="b"/>
              <a:pathLst>
                <a:path w="11050" h="17231" extrusionOk="0">
                  <a:moveTo>
                    <a:pt x="5914" y="0"/>
                  </a:moveTo>
                  <a:cubicBezTo>
                    <a:pt x="2619" y="0"/>
                    <a:pt x="2412" y="2532"/>
                    <a:pt x="2215" y="3003"/>
                  </a:cubicBezTo>
                  <a:cubicBezTo>
                    <a:pt x="1989" y="3515"/>
                    <a:pt x="1" y="14135"/>
                    <a:pt x="1" y="14135"/>
                  </a:cubicBezTo>
                  <a:cubicBezTo>
                    <a:pt x="1" y="14135"/>
                    <a:pt x="882" y="16707"/>
                    <a:pt x="3977" y="17148"/>
                  </a:cubicBezTo>
                  <a:cubicBezTo>
                    <a:pt x="4372" y="17205"/>
                    <a:pt x="4734" y="17230"/>
                    <a:pt x="5066" y="17230"/>
                  </a:cubicBezTo>
                  <a:cubicBezTo>
                    <a:pt x="7337" y="17230"/>
                    <a:pt x="8180" y="16052"/>
                    <a:pt x="8180" y="16052"/>
                  </a:cubicBezTo>
                  <a:lnTo>
                    <a:pt x="10538" y="5075"/>
                  </a:lnTo>
                  <a:cubicBezTo>
                    <a:pt x="10538" y="5075"/>
                    <a:pt x="11050" y="574"/>
                    <a:pt x="6859" y="62"/>
                  </a:cubicBezTo>
                  <a:cubicBezTo>
                    <a:pt x="6519" y="20"/>
                    <a:pt x="6204" y="0"/>
                    <a:pt x="5914" y="0"/>
                  </a:cubicBezTo>
                  <a:close/>
                </a:path>
              </a:pathLst>
            </a:custGeom>
            <a:solidFill>
              <a:schemeClr val="accen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35"/>
            <p:cNvSpPr/>
            <p:nvPr/>
          </p:nvSpPr>
          <p:spPr>
            <a:xfrm>
              <a:off x="6129200" y="1025075"/>
              <a:ext cx="88550" cy="323125"/>
            </a:xfrm>
            <a:custGeom>
              <a:avLst/>
              <a:gdLst/>
              <a:ahLst/>
              <a:cxnLst/>
              <a:rect l="l" t="t" r="r" b="b"/>
              <a:pathLst>
                <a:path w="3542" h="12925" extrusionOk="0">
                  <a:moveTo>
                    <a:pt x="922" y="1"/>
                  </a:moveTo>
                  <a:cubicBezTo>
                    <a:pt x="854" y="1"/>
                    <a:pt x="815" y="4"/>
                    <a:pt x="815" y="4"/>
                  </a:cubicBezTo>
                  <a:lnTo>
                    <a:pt x="148" y="3397"/>
                  </a:lnTo>
                  <a:cubicBezTo>
                    <a:pt x="148" y="3397"/>
                    <a:pt x="1327" y="3397"/>
                    <a:pt x="1553" y="4207"/>
                  </a:cubicBezTo>
                  <a:cubicBezTo>
                    <a:pt x="1779" y="5028"/>
                    <a:pt x="1256" y="7017"/>
                    <a:pt x="589" y="9957"/>
                  </a:cubicBezTo>
                  <a:cubicBezTo>
                    <a:pt x="0" y="12563"/>
                    <a:pt x="738" y="12925"/>
                    <a:pt x="1476" y="12925"/>
                  </a:cubicBezTo>
                  <a:cubicBezTo>
                    <a:pt x="1574" y="12925"/>
                    <a:pt x="1672" y="12919"/>
                    <a:pt x="1768" y="12910"/>
                  </a:cubicBezTo>
                  <a:cubicBezTo>
                    <a:pt x="2577" y="12839"/>
                    <a:pt x="3542" y="6124"/>
                    <a:pt x="3542" y="2957"/>
                  </a:cubicBezTo>
                  <a:cubicBezTo>
                    <a:pt x="3542" y="167"/>
                    <a:pt x="1426" y="1"/>
                    <a:pt x="922" y="1"/>
                  </a:cubicBezTo>
                  <a:close/>
                </a:path>
              </a:pathLst>
            </a:custGeom>
            <a:solidFill>
              <a:schemeClr val="accen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35"/>
            <p:cNvSpPr/>
            <p:nvPr/>
          </p:nvSpPr>
          <p:spPr>
            <a:xfrm>
              <a:off x="5701900" y="1009375"/>
              <a:ext cx="96450" cy="69425"/>
            </a:xfrm>
            <a:custGeom>
              <a:avLst/>
              <a:gdLst/>
              <a:ahLst/>
              <a:cxnLst/>
              <a:rect l="l" t="t" r="r" b="b"/>
              <a:pathLst>
                <a:path w="3858" h="2777" extrusionOk="0">
                  <a:moveTo>
                    <a:pt x="1619" y="1"/>
                  </a:moveTo>
                  <a:lnTo>
                    <a:pt x="0" y="2084"/>
                  </a:lnTo>
                  <a:cubicBezTo>
                    <a:pt x="524" y="2528"/>
                    <a:pt x="1189" y="2776"/>
                    <a:pt x="1871" y="2776"/>
                  </a:cubicBezTo>
                  <a:cubicBezTo>
                    <a:pt x="1902" y="2776"/>
                    <a:pt x="1933" y="2776"/>
                    <a:pt x="1965" y="2775"/>
                  </a:cubicBezTo>
                  <a:cubicBezTo>
                    <a:pt x="2655" y="2739"/>
                    <a:pt x="3322" y="2477"/>
                    <a:pt x="3858" y="2025"/>
                  </a:cubicBezTo>
                  <a:lnTo>
                    <a:pt x="1619" y="1"/>
                  </a:lnTo>
                  <a:close/>
                </a:path>
              </a:pathLst>
            </a:custGeom>
            <a:solidFill>
              <a:schemeClr val="lt1"/>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35"/>
            <p:cNvSpPr/>
            <p:nvPr/>
          </p:nvSpPr>
          <p:spPr>
            <a:xfrm>
              <a:off x="5661100" y="1059975"/>
              <a:ext cx="173275" cy="88300"/>
            </a:xfrm>
            <a:custGeom>
              <a:avLst/>
              <a:gdLst/>
              <a:ahLst/>
              <a:cxnLst/>
              <a:rect l="l" t="t" r="r" b="b"/>
              <a:pathLst>
                <a:path w="6931" h="3532" extrusionOk="0">
                  <a:moveTo>
                    <a:pt x="5490" y="1"/>
                  </a:moveTo>
                  <a:cubicBezTo>
                    <a:pt x="4954" y="441"/>
                    <a:pt x="4287" y="703"/>
                    <a:pt x="3597" y="739"/>
                  </a:cubicBezTo>
                  <a:cubicBezTo>
                    <a:pt x="3565" y="740"/>
                    <a:pt x="3534" y="741"/>
                    <a:pt x="3503" y="741"/>
                  </a:cubicBezTo>
                  <a:cubicBezTo>
                    <a:pt x="2821" y="741"/>
                    <a:pt x="2156" y="493"/>
                    <a:pt x="1632" y="48"/>
                  </a:cubicBezTo>
                  <a:lnTo>
                    <a:pt x="1" y="2144"/>
                  </a:lnTo>
                  <a:cubicBezTo>
                    <a:pt x="776" y="3067"/>
                    <a:pt x="1962" y="3532"/>
                    <a:pt x="3159" y="3532"/>
                  </a:cubicBezTo>
                  <a:cubicBezTo>
                    <a:pt x="4665" y="3532"/>
                    <a:pt x="6187" y="2796"/>
                    <a:pt x="6930" y="1311"/>
                  </a:cubicBezTo>
                  <a:lnTo>
                    <a:pt x="5490" y="1"/>
                  </a:lnTo>
                  <a:close/>
                </a:path>
              </a:pathLst>
            </a:custGeom>
            <a:solidFill>
              <a:schemeClr val="lt2"/>
            </a:solid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35"/>
            <p:cNvSpPr/>
            <p:nvPr/>
          </p:nvSpPr>
          <p:spPr>
            <a:xfrm>
              <a:off x="5661100" y="1092725"/>
              <a:ext cx="217025" cy="594750"/>
            </a:xfrm>
            <a:custGeom>
              <a:avLst/>
              <a:gdLst/>
              <a:ahLst/>
              <a:cxnLst/>
              <a:rect l="l" t="t" r="r" b="b"/>
              <a:pathLst>
                <a:path w="8681" h="23790" extrusionOk="0">
                  <a:moveTo>
                    <a:pt x="6930" y="1"/>
                  </a:moveTo>
                  <a:cubicBezTo>
                    <a:pt x="6187" y="1486"/>
                    <a:pt x="4669" y="2222"/>
                    <a:pt x="3164" y="2222"/>
                  </a:cubicBezTo>
                  <a:cubicBezTo>
                    <a:pt x="1968" y="2222"/>
                    <a:pt x="781" y="1757"/>
                    <a:pt x="1" y="834"/>
                  </a:cubicBezTo>
                  <a:lnTo>
                    <a:pt x="1" y="834"/>
                  </a:lnTo>
                  <a:lnTo>
                    <a:pt x="810" y="12121"/>
                  </a:lnTo>
                  <a:lnTo>
                    <a:pt x="1537" y="22301"/>
                  </a:lnTo>
                  <a:cubicBezTo>
                    <a:pt x="3537" y="23099"/>
                    <a:pt x="5990" y="23622"/>
                    <a:pt x="8681" y="23789"/>
                  </a:cubicBezTo>
                  <a:lnTo>
                    <a:pt x="7704" y="10395"/>
                  </a:lnTo>
                  <a:lnTo>
                    <a:pt x="6930" y="1"/>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0" name="Google Shape;570;p35"/>
          <p:cNvGrpSpPr/>
          <p:nvPr/>
        </p:nvGrpSpPr>
        <p:grpSpPr>
          <a:xfrm rot="7037437">
            <a:off x="-1449338" y="3217399"/>
            <a:ext cx="2367619" cy="2371455"/>
            <a:chOff x="582410" y="345094"/>
            <a:chExt cx="1998559" cy="2001797"/>
          </a:xfrm>
        </p:grpSpPr>
        <p:sp>
          <p:nvSpPr>
            <p:cNvPr id="571" name="Google Shape;571;p35"/>
            <p:cNvSpPr/>
            <p:nvPr/>
          </p:nvSpPr>
          <p:spPr>
            <a:xfrm>
              <a:off x="582410" y="345094"/>
              <a:ext cx="1998559" cy="2001797"/>
            </a:xfrm>
            <a:custGeom>
              <a:avLst/>
              <a:gdLst/>
              <a:ahLst/>
              <a:cxnLst/>
              <a:rect l="l" t="t" r="r" b="b"/>
              <a:pathLst>
                <a:path w="61104" h="61203" extrusionOk="0">
                  <a:moveTo>
                    <a:pt x="14275" y="25744"/>
                  </a:moveTo>
                  <a:cubicBezTo>
                    <a:pt x="15389" y="25744"/>
                    <a:pt x="16524" y="26161"/>
                    <a:pt x="17444" y="27092"/>
                  </a:cubicBezTo>
                  <a:lnTo>
                    <a:pt x="34600" y="44427"/>
                  </a:lnTo>
                  <a:cubicBezTo>
                    <a:pt x="37415" y="47277"/>
                    <a:pt x="35384" y="52107"/>
                    <a:pt x="31391" y="52107"/>
                  </a:cubicBezTo>
                  <a:cubicBezTo>
                    <a:pt x="31382" y="52107"/>
                    <a:pt x="31372" y="52107"/>
                    <a:pt x="31362" y="52106"/>
                  </a:cubicBezTo>
                  <a:lnTo>
                    <a:pt x="14122" y="51999"/>
                  </a:lnTo>
                  <a:cubicBezTo>
                    <a:pt x="11633" y="51976"/>
                    <a:pt x="9621" y="49951"/>
                    <a:pt x="9645" y="47463"/>
                  </a:cubicBezTo>
                  <a:lnTo>
                    <a:pt x="9740" y="30235"/>
                  </a:lnTo>
                  <a:cubicBezTo>
                    <a:pt x="9756" y="27529"/>
                    <a:pt x="11970" y="25744"/>
                    <a:pt x="14275" y="25744"/>
                  </a:cubicBezTo>
                  <a:close/>
                  <a:moveTo>
                    <a:pt x="1031" y="0"/>
                  </a:moveTo>
                  <a:cubicBezTo>
                    <a:pt x="676" y="0"/>
                    <a:pt x="334" y="277"/>
                    <a:pt x="334" y="695"/>
                  </a:cubicBezTo>
                  <a:lnTo>
                    <a:pt x="1" y="60869"/>
                  </a:lnTo>
                  <a:lnTo>
                    <a:pt x="60175" y="61203"/>
                  </a:lnTo>
                  <a:cubicBezTo>
                    <a:pt x="60794" y="61203"/>
                    <a:pt x="61104" y="60465"/>
                    <a:pt x="60675" y="60024"/>
                  </a:cubicBezTo>
                  <a:lnTo>
                    <a:pt x="1513" y="207"/>
                  </a:lnTo>
                  <a:cubicBezTo>
                    <a:pt x="1374" y="64"/>
                    <a:pt x="1201" y="0"/>
                    <a:pt x="1031" y="0"/>
                  </a:cubicBezTo>
                  <a:close/>
                </a:path>
              </a:pathLst>
            </a:custGeom>
            <a:solidFill>
              <a:schemeClr val="lt1"/>
            </a:solidFill>
            <a:ln w="19050" cap="flat" cmpd="sng">
              <a:solidFill>
                <a:schemeClr val="dk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35"/>
            <p:cNvSpPr/>
            <p:nvPr/>
          </p:nvSpPr>
          <p:spPr>
            <a:xfrm>
              <a:off x="744017" y="2216028"/>
              <a:ext cx="818" cy="116864"/>
            </a:xfrm>
            <a:custGeom>
              <a:avLst/>
              <a:gdLst/>
              <a:ahLst/>
              <a:cxnLst/>
              <a:rect l="l" t="t" r="r" b="b"/>
              <a:pathLst>
                <a:path w="25" h="3573" fill="none" extrusionOk="0">
                  <a:moveTo>
                    <a:pt x="1" y="3572"/>
                  </a:moveTo>
                  <a:lnTo>
                    <a:pt x="13" y="1786"/>
                  </a:lnTo>
                  <a:lnTo>
                    <a:pt x="25"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35"/>
            <p:cNvSpPr/>
            <p:nvPr/>
          </p:nvSpPr>
          <p:spPr>
            <a:xfrm>
              <a:off x="797789" y="2274836"/>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5"/>
            <p:cNvSpPr/>
            <p:nvPr/>
          </p:nvSpPr>
          <p:spPr>
            <a:xfrm>
              <a:off x="851527" y="2216421"/>
              <a:ext cx="785" cy="116864"/>
            </a:xfrm>
            <a:custGeom>
              <a:avLst/>
              <a:gdLst/>
              <a:ahLst/>
              <a:cxnLst/>
              <a:rect l="l" t="t" r="r" b="b"/>
              <a:pathLst>
                <a:path w="24" h="3573" fill="none" extrusionOk="0">
                  <a:moveTo>
                    <a:pt x="0" y="3572"/>
                  </a:moveTo>
                  <a:lnTo>
                    <a:pt x="12" y="1786"/>
                  </a:lnTo>
                  <a:lnTo>
                    <a:pt x="24"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35"/>
            <p:cNvSpPr/>
            <p:nvPr/>
          </p:nvSpPr>
          <p:spPr>
            <a:xfrm>
              <a:off x="905658" y="2275229"/>
              <a:ext cx="33" cy="58448"/>
            </a:xfrm>
            <a:custGeom>
              <a:avLst/>
              <a:gdLst/>
              <a:ahLst/>
              <a:cxnLst/>
              <a:rect l="l" t="t" r="r" b="b"/>
              <a:pathLst>
                <a:path w="1" h="1787" fill="none" extrusionOk="0">
                  <a:moveTo>
                    <a:pt x="0" y="1786"/>
                  </a:moveTo>
                  <a:lnTo>
                    <a:pt x="0"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35"/>
            <p:cNvSpPr/>
            <p:nvPr/>
          </p:nvSpPr>
          <p:spPr>
            <a:xfrm>
              <a:off x="959396" y="2216813"/>
              <a:ext cx="392" cy="117224"/>
            </a:xfrm>
            <a:custGeom>
              <a:avLst/>
              <a:gdLst/>
              <a:ahLst/>
              <a:cxnLst/>
              <a:rect l="l" t="t" r="r" b="b"/>
              <a:pathLst>
                <a:path w="12" h="3584" fill="none" extrusionOk="0">
                  <a:moveTo>
                    <a:pt x="0" y="3584"/>
                  </a:moveTo>
                  <a:lnTo>
                    <a:pt x="0"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35"/>
            <p:cNvSpPr/>
            <p:nvPr/>
          </p:nvSpPr>
          <p:spPr>
            <a:xfrm>
              <a:off x="1012742" y="2275621"/>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35"/>
            <p:cNvSpPr/>
            <p:nvPr/>
          </p:nvSpPr>
          <p:spPr>
            <a:xfrm>
              <a:off x="1066873" y="2217566"/>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5"/>
            <p:cNvSpPr/>
            <p:nvPr/>
          </p:nvSpPr>
          <p:spPr>
            <a:xfrm>
              <a:off x="1120612" y="2275981"/>
              <a:ext cx="33" cy="58448"/>
            </a:xfrm>
            <a:custGeom>
              <a:avLst/>
              <a:gdLst/>
              <a:ahLst/>
              <a:cxnLst/>
              <a:rect l="l" t="t" r="r" b="b"/>
              <a:pathLst>
                <a:path w="1" h="1787" fill="none" extrusionOk="0">
                  <a:moveTo>
                    <a:pt x="0" y="1787"/>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35"/>
            <p:cNvSpPr/>
            <p:nvPr/>
          </p:nvSpPr>
          <p:spPr>
            <a:xfrm>
              <a:off x="1174350" y="2217958"/>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35"/>
            <p:cNvSpPr/>
            <p:nvPr/>
          </p:nvSpPr>
          <p:spPr>
            <a:xfrm>
              <a:off x="1228088" y="2276374"/>
              <a:ext cx="33" cy="58841"/>
            </a:xfrm>
            <a:custGeom>
              <a:avLst/>
              <a:gdLst/>
              <a:ahLst/>
              <a:cxnLst/>
              <a:rect l="l" t="t" r="r" b="b"/>
              <a:pathLst>
                <a:path w="1" h="1799" fill="none" extrusionOk="0">
                  <a:moveTo>
                    <a:pt x="0" y="1799"/>
                  </a:moveTo>
                  <a:lnTo>
                    <a:pt x="0"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35"/>
            <p:cNvSpPr/>
            <p:nvPr/>
          </p:nvSpPr>
          <p:spPr>
            <a:xfrm>
              <a:off x="1281827" y="2218351"/>
              <a:ext cx="425" cy="116864"/>
            </a:xfrm>
            <a:custGeom>
              <a:avLst/>
              <a:gdLst/>
              <a:ahLst/>
              <a:cxnLst/>
              <a:rect l="l" t="t" r="r" b="b"/>
              <a:pathLst>
                <a:path w="13" h="3573" fill="none" extrusionOk="0">
                  <a:moveTo>
                    <a:pt x="0" y="3573"/>
                  </a:moveTo>
                  <a:lnTo>
                    <a:pt x="0" y="1787"/>
                  </a:ln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35"/>
            <p:cNvSpPr/>
            <p:nvPr/>
          </p:nvSpPr>
          <p:spPr>
            <a:xfrm>
              <a:off x="1335565" y="2277159"/>
              <a:ext cx="33" cy="58448"/>
            </a:xfrm>
            <a:custGeom>
              <a:avLst/>
              <a:gdLst/>
              <a:ahLst/>
              <a:cxnLst/>
              <a:rect l="l" t="t" r="r" b="b"/>
              <a:pathLst>
                <a:path w="1" h="1787" fill="none" extrusionOk="0">
                  <a:moveTo>
                    <a:pt x="1" y="1787"/>
                  </a:moveTo>
                  <a:lnTo>
                    <a:pt x="1"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35"/>
            <p:cNvSpPr/>
            <p:nvPr/>
          </p:nvSpPr>
          <p:spPr>
            <a:xfrm>
              <a:off x="1389304" y="2218743"/>
              <a:ext cx="425" cy="117256"/>
            </a:xfrm>
            <a:custGeom>
              <a:avLst/>
              <a:gdLst/>
              <a:ahLst/>
              <a:cxnLst/>
              <a:rect l="l" t="t" r="r" b="b"/>
              <a:pathLst>
                <a:path w="13" h="3585" fill="none" extrusionOk="0">
                  <a:moveTo>
                    <a:pt x="1" y="3584"/>
                  </a:moveTo>
                  <a:lnTo>
                    <a:pt x="1" y="1787"/>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35"/>
            <p:cNvSpPr/>
            <p:nvPr/>
          </p:nvSpPr>
          <p:spPr>
            <a:xfrm>
              <a:off x="1443042" y="2277551"/>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35"/>
            <p:cNvSpPr/>
            <p:nvPr/>
          </p:nvSpPr>
          <p:spPr>
            <a:xfrm>
              <a:off x="1496781" y="2219528"/>
              <a:ext cx="425" cy="116864"/>
            </a:xfrm>
            <a:custGeom>
              <a:avLst/>
              <a:gdLst/>
              <a:ahLst/>
              <a:cxnLst/>
              <a:rect l="l" t="t" r="r" b="b"/>
              <a:pathLst>
                <a:path w="13" h="3573" fill="none" extrusionOk="0">
                  <a:moveTo>
                    <a:pt x="1" y="3572"/>
                  </a:moveTo>
                  <a:lnTo>
                    <a:pt x="13" y="1786"/>
                  </a:ln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35"/>
            <p:cNvSpPr/>
            <p:nvPr/>
          </p:nvSpPr>
          <p:spPr>
            <a:xfrm>
              <a:off x="1550519" y="2277944"/>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35"/>
            <p:cNvSpPr/>
            <p:nvPr/>
          </p:nvSpPr>
          <p:spPr>
            <a:xfrm>
              <a:off x="1604257" y="2219920"/>
              <a:ext cx="425" cy="116864"/>
            </a:xfrm>
            <a:custGeom>
              <a:avLst/>
              <a:gdLst/>
              <a:ahLst/>
              <a:cxnLst/>
              <a:rect l="l" t="t" r="r" b="b"/>
              <a:pathLst>
                <a:path w="13" h="3573" fill="none" extrusionOk="0">
                  <a:moveTo>
                    <a:pt x="1" y="3572"/>
                  </a:moveTo>
                  <a:lnTo>
                    <a:pt x="13" y="1786"/>
                  </a:ln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35"/>
            <p:cNvSpPr/>
            <p:nvPr/>
          </p:nvSpPr>
          <p:spPr>
            <a:xfrm>
              <a:off x="1657996" y="2278729"/>
              <a:ext cx="425" cy="58448"/>
            </a:xfrm>
            <a:custGeom>
              <a:avLst/>
              <a:gdLst/>
              <a:ahLst/>
              <a:cxnLst/>
              <a:rect l="l" t="t" r="r" b="b"/>
              <a:pathLst>
                <a:path w="13" h="1787" fill="none" extrusionOk="0">
                  <a:moveTo>
                    <a:pt x="1" y="1786"/>
                  </a:moveTo>
                  <a:lnTo>
                    <a:pt x="13"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35"/>
            <p:cNvSpPr/>
            <p:nvPr/>
          </p:nvSpPr>
          <p:spPr>
            <a:xfrm>
              <a:off x="1711734" y="2220313"/>
              <a:ext cx="425" cy="116864"/>
            </a:xfrm>
            <a:custGeom>
              <a:avLst/>
              <a:gdLst/>
              <a:ahLst/>
              <a:cxnLst/>
              <a:rect l="l" t="t" r="r" b="b"/>
              <a:pathLst>
                <a:path w="13" h="3573" fill="none" extrusionOk="0">
                  <a:moveTo>
                    <a:pt x="13" y="0"/>
                  </a:moveTo>
                  <a:lnTo>
                    <a:pt x="13" y="1786"/>
                  </a:lnTo>
                  <a:lnTo>
                    <a:pt x="1" y="357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35"/>
            <p:cNvSpPr/>
            <p:nvPr/>
          </p:nvSpPr>
          <p:spPr>
            <a:xfrm>
              <a:off x="1765505" y="2279121"/>
              <a:ext cx="392" cy="58448"/>
            </a:xfrm>
            <a:custGeom>
              <a:avLst/>
              <a:gdLst/>
              <a:ahLst/>
              <a:cxnLst/>
              <a:rect l="l" t="t" r="r" b="b"/>
              <a:pathLst>
                <a:path w="12" h="1787"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35"/>
            <p:cNvSpPr/>
            <p:nvPr/>
          </p:nvSpPr>
          <p:spPr>
            <a:xfrm>
              <a:off x="1819244" y="2220705"/>
              <a:ext cx="392" cy="117224"/>
            </a:xfrm>
            <a:custGeom>
              <a:avLst/>
              <a:gdLst/>
              <a:ahLst/>
              <a:cxnLst/>
              <a:rect l="l" t="t" r="r" b="b"/>
              <a:pathLst>
                <a:path w="12" h="3584" fill="none" extrusionOk="0">
                  <a:moveTo>
                    <a:pt x="0" y="3584"/>
                  </a:moveTo>
                  <a:lnTo>
                    <a:pt x="12" y="1798"/>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35"/>
            <p:cNvSpPr/>
            <p:nvPr/>
          </p:nvSpPr>
          <p:spPr>
            <a:xfrm>
              <a:off x="1872982" y="2279514"/>
              <a:ext cx="425" cy="58416"/>
            </a:xfrm>
            <a:custGeom>
              <a:avLst/>
              <a:gdLst/>
              <a:ahLst/>
              <a:cxnLst/>
              <a:rect l="l" t="t" r="r" b="b"/>
              <a:pathLst>
                <a:path w="13" h="1786" fill="none" extrusionOk="0">
                  <a:moveTo>
                    <a:pt x="0" y="1786"/>
                  </a:move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35"/>
            <p:cNvSpPr/>
            <p:nvPr/>
          </p:nvSpPr>
          <p:spPr>
            <a:xfrm>
              <a:off x="1926721" y="2221490"/>
              <a:ext cx="425" cy="116831"/>
            </a:xfrm>
            <a:custGeom>
              <a:avLst/>
              <a:gdLst/>
              <a:ahLst/>
              <a:cxnLst/>
              <a:rect l="l" t="t" r="r" b="b"/>
              <a:pathLst>
                <a:path w="13" h="3572" fill="none" extrusionOk="0">
                  <a:moveTo>
                    <a:pt x="0" y="3572"/>
                  </a:moveTo>
                  <a:lnTo>
                    <a:pt x="12" y="1786"/>
                  </a:lnTo>
                  <a:lnTo>
                    <a:pt x="12"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35"/>
            <p:cNvSpPr/>
            <p:nvPr/>
          </p:nvSpPr>
          <p:spPr>
            <a:xfrm>
              <a:off x="1980459" y="2279873"/>
              <a:ext cx="425" cy="58841"/>
            </a:xfrm>
            <a:custGeom>
              <a:avLst/>
              <a:gdLst/>
              <a:ahLst/>
              <a:cxnLst/>
              <a:rect l="l" t="t" r="r" b="b"/>
              <a:pathLst>
                <a:path w="13" h="1799" fill="none" extrusionOk="0">
                  <a:moveTo>
                    <a:pt x="0" y="1799"/>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35"/>
            <p:cNvSpPr/>
            <p:nvPr/>
          </p:nvSpPr>
          <p:spPr>
            <a:xfrm>
              <a:off x="2034198" y="2221850"/>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35"/>
            <p:cNvSpPr/>
            <p:nvPr/>
          </p:nvSpPr>
          <p:spPr>
            <a:xfrm>
              <a:off x="2087936" y="2280658"/>
              <a:ext cx="425" cy="58448"/>
            </a:xfrm>
            <a:custGeom>
              <a:avLst/>
              <a:gdLst/>
              <a:ahLst/>
              <a:cxnLst/>
              <a:rect l="l" t="t" r="r" b="b"/>
              <a:pathLst>
                <a:path w="13" h="1787" fill="none" extrusionOk="0">
                  <a:moveTo>
                    <a:pt x="0"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35"/>
            <p:cNvSpPr/>
            <p:nvPr/>
          </p:nvSpPr>
          <p:spPr>
            <a:xfrm>
              <a:off x="2141674" y="2222243"/>
              <a:ext cx="818" cy="116864"/>
            </a:xfrm>
            <a:custGeom>
              <a:avLst/>
              <a:gdLst/>
              <a:ahLst/>
              <a:cxnLst/>
              <a:rect l="l" t="t" r="r" b="b"/>
              <a:pathLst>
                <a:path w="25" h="3573" fill="none" extrusionOk="0">
                  <a:moveTo>
                    <a:pt x="0" y="3573"/>
                  </a:moveTo>
                  <a:lnTo>
                    <a:pt x="12" y="1787"/>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35"/>
            <p:cNvSpPr/>
            <p:nvPr/>
          </p:nvSpPr>
          <p:spPr>
            <a:xfrm>
              <a:off x="2195413" y="2281051"/>
              <a:ext cx="425" cy="58448"/>
            </a:xfrm>
            <a:custGeom>
              <a:avLst/>
              <a:gdLst/>
              <a:ahLst/>
              <a:cxnLst/>
              <a:rect l="l" t="t" r="r" b="b"/>
              <a:pathLst>
                <a:path w="13" h="1787" fill="none" extrusionOk="0">
                  <a:moveTo>
                    <a:pt x="1" y="1787"/>
                  </a:moveTo>
                  <a:lnTo>
                    <a:pt x="12"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35"/>
            <p:cNvSpPr/>
            <p:nvPr/>
          </p:nvSpPr>
          <p:spPr>
            <a:xfrm>
              <a:off x="2249151" y="2222635"/>
              <a:ext cx="818" cy="117256"/>
            </a:xfrm>
            <a:custGeom>
              <a:avLst/>
              <a:gdLst/>
              <a:ahLst/>
              <a:cxnLst/>
              <a:rect l="l" t="t" r="r" b="b"/>
              <a:pathLst>
                <a:path w="25" h="3585" fill="none" extrusionOk="0">
                  <a:moveTo>
                    <a:pt x="1" y="3585"/>
                  </a:moveTo>
                  <a:lnTo>
                    <a:pt x="13" y="1799"/>
                  </a:lnTo>
                  <a:lnTo>
                    <a:pt x="24"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35"/>
            <p:cNvSpPr/>
            <p:nvPr/>
          </p:nvSpPr>
          <p:spPr>
            <a:xfrm>
              <a:off x="2302890" y="2281443"/>
              <a:ext cx="425" cy="58448"/>
            </a:xfrm>
            <a:custGeom>
              <a:avLst/>
              <a:gdLst/>
              <a:ahLst/>
              <a:cxnLst/>
              <a:rect l="l" t="t" r="r" b="b"/>
              <a:pathLst>
                <a:path w="13" h="1787" fill="none" extrusionOk="0">
                  <a:moveTo>
                    <a:pt x="1" y="1787"/>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35"/>
            <p:cNvSpPr/>
            <p:nvPr/>
          </p:nvSpPr>
          <p:spPr>
            <a:xfrm>
              <a:off x="2356628" y="2223420"/>
              <a:ext cx="818" cy="116864"/>
            </a:xfrm>
            <a:custGeom>
              <a:avLst/>
              <a:gdLst/>
              <a:ahLst/>
              <a:cxnLst/>
              <a:rect l="l" t="t" r="r" b="b"/>
              <a:pathLst>
                <a:path w="25" h="3573" fill="none" extrusionOk="0">
                  <a:moveTo>
                    <a:pt x="1" y="3572"/>
                  </a:moveTo>
                  <a:lnTo>
                    <a:pt x="13" y="1787"/>
                  </a:lnTo>
                  <a:lnTo>
                    <a:pt x="25"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35"/>
            <p:cNvSpPr/>
            <p:nvPr/>
          </p:nvSpPr>
          <p:spPr>
            <a:xfrm>
              <a:off x="2410366" y="2281836"/>
              <a:ext cx="425" cy="58448"/>
            </a:xfrm>
            <a:custGeom>
              <a:avLst/>
              <a:gdLst/>
              <a:ahLst/>
              <a:cxnLst/>
              <a:rect l="l" t="t" r="r" b="b"/>
              <a:pathLst>
                <a:path w="13" h="1787" fill="none" extrusionOk="0">
                  <a:moveTo>
                    <a:pt x="1" y="1786"/>
                  </a:moveTo>
                  <a:lnTo>
                    <a:pt x="13"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35"/>
            <p:cNvSpPr/>
            <p:nvPr/>
          </p:nvSpPr>
          <p:spPr>
            <a:xfrm>
              <a:off x="597226" y="507617"/>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35"/>
            <p:cNvSpPr/>
            <p:nvPr/>
          </p:nvSpPr>
          <p:spPr>
            <a:xfrm>
              <a:off x="597226" y="561356"/>
              <a:ext cx="116864" cy="425"/>
            </a:xfrm>
            <a:custGeom>
              <a:avLst/>
              <a:gdLst/>
              <a:ahLst/>
              <a:cxnLst/>
              <a:rect l="l" t="t" r="r" b="b"/>
              <a:pathLst>
                <a:path w="3573" h="13" fill="none" extrusionOk="0">
                  <a:moveTo>
                    <a:pt x="0" y="1"/>
                  </a:moveTo>
                  <a:lnTo>
                    <a:pt x="1786" y="13"/>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35"/>
            <p:cNvSpPr/>
            <p:nvPr/>
          </p:nvSpPr>
          <p:spPr>
            <a:xfrm>
              <a:off x="596834" y="615094"/>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5"/>
            <p:cNvSpPr/>
            <p:nvPr/>
          </p:nvSpPr>
          <p:spPr>
            <a:xfrm>
              <a:off x="596441" y="668833"/>
              <a:ext cx="117256" cy="425"/>
            </a:xfrm>
            <a:custGeom>
              <a:avLst/>
              <a:gdLst/>
              <a:ahLst/>
              <a:cxnLst/>
              <a:rect l="l" t="t" r="r" b="b"/>
              <a:pathLst>
                <a:path w="3585" h="13" fill="none" extrusionOk="0">
                  <a:moveTo>
                    <a:pt x="0" y="1"/>
                  </a:moveTo>
                  <a:lnTo>
                    <a:pt x="1786" y="13"/>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35"/>
            <p:cNvSpPr/>
            <p:nvPr/>
          </p:nvSpPr>
          <p:spPr>
            <a:xfrm>
              <a:off x="596441" y="722571"/>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35"/>
            <p:cNvSpPr/>
            <p:nvPr/>
          </p:nvSpPr>
          <p:spPr>
            <a:xfrm>
              <a:off x="596049" y="776342"/>
              <a:ext cx="116864" cy="785"/>
            </a:xfrm>
            <a:custGeom>
              <a:avLst/>
              <a:gdLst/>
              <a:ahLst/>
              <a:cxnLst/>
              <a:rect l="l" t="t" r="r" b="b"/>
              <a:pathLst>
                <a:path w="3573" h="24" fill="none" extrusionOk="0">
                  <a:moveTo>
                    <a:pt x="1" y="0"/>
                  </a:moveTo>
                  <a:lnTo>
                    <a:pt x="1787"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35"/>
            <p:cNvSpPr/>
            <p:nvPr/>
          </p:nvSpPr>
          <p:spPr>
            <a:xfrm>
              <a:off x="595656" y="830081"/>
              <a:ext cx="58841" cy="392"/>
            </a:xfrm>
            <a:custGeom>
              <a:avLst/>
              <a:gdLst/>
              <a:ahLst/>
              <a:cxnLst/>
              <a:rect l="l" t="t" r="r" b="b"/>
              <a:pathLst>
                <a:path w="1799" h="12" fill="none" extrusionOk="0">
                  <a:moveTo>
                    <a:pt x="1" y="0"/>
                  </a:moveTo>
                  <a:lnTo>
                    <a:pt x="1799"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35"/>
            <p:cNvSpPr/>
            <p:nvPr/>
          </p:nvSpPr>
          <p:spPr>
            <a:xfrm>
              <a:off x="595656" y="883819"/>
              <a:ext cx="116864" cy="785"/>
            </a:xfrm>
            <a:custGeom>
              <a:avLst/>
              <a:gdLst/>
              <a:ahLst/>
              <a:cxnLst/>
              <a:rect l="l" t="t" r="r" b="b"/>
              <a:pathLst>
                <a:path w="3573" h="24"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35"/>
            <p:cNvSpPr/>
            <p:nvPr/>
          </p:nvSpPr>
          <p:spPr>
            <a:xfrm>
              <a:off x="595264" y="937558"/>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35"/>
            <p:cNvSpPr/>
            <p:nvPr/>
          </p:nvSpPr>
          <p:spPr>
            <a:xfrm>
              <a:off x="595264" y="991296"/>
              <a:ext cx="116864" cy="818"/>
            </a:xfrm>
            <a:custGeom>
              <a:avLst/>
              <a:gdLst/>
              <a:ahLst/>
              <a:cxnLst/>
              <a:rect l="l" t="t" r="r" b="b"/>
              <a:pathLst>
                <a:path w="3573" h="25" fill="none" extrusionOk="0">
                  <a:moveTo>
                    <a:pt x="1" y="0"/>
                  </a:moveTo>
                  <a:lnTo>
                    <a:pt x="1787" y="12"/>
                  </a:lnTo>
                  <a:lnTo>
                    <a:pt x="3573"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35"/>
            <p:cNvSpPr/>
            <p:nvPr/>
          </p:nvSpPr>
          <p:spPr>
            <a:xfrm>
              <a:off x="594871" y="104503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35"/>
            <p:cNvSpPr/>
            <p:nvPr/>
          </p:nvSpPr>
          <p:spPr>
            <a:xfrm>
              <a:off x="594479" y="1098773"/>
              <a:ext cx="117256" cy="818"/>
            </a:xfrm>
            <a:custGeom>
              <a:avLst/>
              <a:gdLst/>
              <a:ahLst/>
              <a:cxnLst/>
              <a:rect l="l" t="t" r="r" b="b"/>
              <a:pathLst>
                <a:path w="3585" h="25" fill="none" extrusionOk="0">
                  <a:moveTo>
                    <a:pt x="1" y="0"/>
                  </a:moveTo>
                  <a:lnTo>
                    <a:pt x="1799" y="12"/>
                  </a:lnTo>
                  <a:lnTo>
                    <a:pt x="3585"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35"/>
            <p:cNvSpPr/>
            <p:nvPr/>
          </p:nvSpPr>
          <p:spPr>
            <a:xfrm>
              <a:off x="594479" y="115251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35"/>
            <p:cNvSpPr/>
            <p:nvPr/>
          </p:nvSpPr>
          <p:spPr>
            <a:xfrm>
              <a:off x="594119" y="1206250"/>
              <a:ext cx="116831" cy="818"/>
            </a:xfrm>
            <a:custGeom>
              <a:avLst/>
              <a:gdLst/>
              <a:ahLst/>
              <a:cxnLst/>
              <a:rect l="l" t="t" r="r" b="b"/>
              <a:pathLst>
                <a:path w="3572" h="25" fill="none" extrusionOk="0">
                  <a:moveTo>
                    <a:pt x="0" y="1"/>
                  </a:moveTo>
                  <a:lnTo>
                    <a:pt x="1786" y="12"/>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35"/>
            <p:cNvSpPr/>
            <p:nvPr/>
          </p:nvSpPr>
          <p:spPr>
            <a:xfrm>
              <a:off x="594119" y="1259988"/>
              <a:ext cx="58416" cy="425"/>
            </a:xfrm>
            <a:custGeom>
              <a:avLst/>
              <a:gdLst/>
              <a:ahLst/>
              <a:cxnLst/>
              <a:rect l="l" t="t" r="r" b="b"/>
              <a:pathLst>
                <a:path w="1786" h="13" fill="none" extrusionOk="0">
                  <a:moveTo>
                    <a:pt x="0" y="1"/>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35"/>
            <p:cNvSpPr/>
            <p:nvPr/>
          </p:nvSpPr>
          <p:spPr>
            <a:xfrm>
              <a:off x="593727" y="1313726"/>
              <a:ext cx="116831" cy="818"/>
            </a:xfrm>
            <a:custGeom>
              <a:avLst/>
              <a:gdLst/>
              <a:ahLst/>
              <a:cxnLst/>
              <a:rect l="l" t="t" r="r" b="b"/>
              <a:pathLst>
                <a:path w="3572" h="25" fill="none" extrusionOk="0">
                  <a:moveTo>
                    <a:pt x="0" y="1"/>
                  </a:moveTo>
                  <a:lnTo>
                    <a:pt x="1786" y="13"/>
                  </a:lnTo>
                  <a:lnTo>
                    <a:pt x="3572" y="24"/>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35"/>
            <p:cNvSpPr/>
            <p:nvPr/>
          </p:nvSpPr>
          <p:spPr>
            <a:xfrm>
              <a:off x="593334" y="1367857"/>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35"/>
            <p:cNvSpPr/>
            <p:nvPr/>
          </p:nvSpPr>
          <p:spPr>
            <a:xfrm>
              <a:off x="593334" y="1421596"/>
              <a:ext cx="116864" cy="425"/>
            </a:xfrm>
            <a:custGeom>
              <a:avLst/>
              <a:gdLst/>
              <a:ahLst/>
              <a:cxnLst/>
              <a:rect l="l" t="t" r="r" b="b"/>
              <a:pathLst>
                <a:path w="3573" h="13" fill="none" extrusionOk="0">
                  <a:moveTo>
                    <a:pt x="0"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35"/>
            <p:cNvSpPr/>
            <p:nvPr/>
          </p:nvSpPr>
          <p:spPr>
            <a:xfrm>
              <a:off x="592942" y="1474942"/>
              <a:ext cx="58448" cy="425"/>
            </a:xfrm>
            <a:custGeom>
              <a:avLst/>
              <a:gdLst/>
              <a:ahLst/>
              <a:cxnLst/>
              <a:rect l="l" t="t" r="r" b="b"/>
              <a:pathLst>
                <a:path w="1787" h="13" fill="none" extrusionOk="0">
                  <a:moveTo>
                    <a:pt x="0" y="1"/>
                  </a:moveTo>
                  <a:lnTo>
                    <a:pt x="1786"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35"/>
            <p:cNvSpPr/>
            <p:nvPr/>
          </p:nvSpPr>
          <p:spPr>
            <a:xfrm>
              <a:off x="592549" y="1529073"/>
              <a:ext cx="117256" cy="425"/>
            </a:xfrm>
            <a:custGeom>
              <a:avLst/>
              <a:gdLst/>
              <a:ahLst/>
              <a:cxnLst/>
              <a:rect l="l" t="t" r="r" b="b"/>
              <a:pathLst>
                <a:path w="3585" h="13" fill="none" extrusionOk="0">
                  <a:moveTo>
                    <a:pt x="0" y="1"/>
                  </a:moveTo>
                  <a:lnTo>
                    <a:pt x="1798" y="1"/>
                  </a:lnTo>
                  <a:lnTo>
                    <a:pt x="3584"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35"/>
            <p:cNvSpPr/>
            <p:nvPr/>
          </p:nvSpPr>
          <p:spPr>
            <a:xfrm>
              <a:off x="592549" y="1582811"/>
              <a:ext cx="58448" cy="33"/>
            </a:xfrm>
            <a:custGeom>
              <a:avLst/>
              <a:gdLst/>
              <a:ahLst/>
              <a:cxnLst/>
              <a:rect l="l" t="t" r="r" b="b"/>
              <a:pathLst>
                <a:path w="1787" h="1" fill="none" extrusionOk="0">
                  <a:moveTo>
                    <a:pt x="0"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35"/>
            <p:cNvSpPr/>
            <p:nvPr/>
          </p:nvSpPr>
          <p:spPr>
            <a:xfrm>
              <a:off x="592157" y="1636550"/>
              <a:ext cx="116864" cy="425"/>
            </a:xfrm>
            <a:custGeom>
              <a:avLst/>
              <a:gdLst/>
              <a:ahLst/>
              <a:cxnLst/>
              <a:rect l="l" t="t" r="r" b="b"/>
              <a:pathLst>
                <a:path w="3573" h="13" fill="none" extrusionOk="0">
                  <a:moveTo>
                    <a:pt x="1" y="1"/>
                  </a:moveTo>
                  <a:lnTo>
                    <a:pt x="1786" y="1"/>
                  </a:lnTo>
                  <a:lnTo>
                    <a:pt x="3572" y="13"/>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35"/>
            <p:cNvSpPr/>
            <p:nvPr/>
          </p:nvSpPr>
          <p:spPr>
            <a:xfrm>
              <a:off x="592157" y="1690288"/>
              <a:ext cx="58448" cy="33"/>
            </a:xfrm>
            <a:custGeom>
              <a:avLst/>
              <a:gdLst/>
              <a:ahLst/>
              <a:cxnLst/>
              <a:rect l="l" t="t" r="r" b="b"/>
              <a:pathLst>
                <a:path w="1787" h="1" fill="none" extrusionOk="0">
                  <a:moveTo>
                    <a:pt x="1" y="1"/>
                  </a:moveTo>
                  <a:lnTo>
                    <a:pt x="1786" y="1"/>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35"/>
            <p:cNvSpPr/>
            <p:nvPr/>
          </p:nvSpPr>
          <p:spPr>
            <a:xfrm>
              <a:off x="591764" y="1744059"/>
              <a:ext cx="116864" cy="392"/>
            </a:xfrm>
            <a:custGeom>
              <a:avLst/>
              <a:gdLst/>
              <a:ahLst/>
              <a:cxnLst/>
              <a:rect l="l" t="t" r="r" b="b"/>
              <a:pathLst>
                <a:path w="3573" h="12" fill="none" extrusionOk="0">
                  <a:moveTo>
                    <a:pt x="1" y="0"/>
                  </a:moveTo>
                  <a:lnTo>
                    <a:pt x="1787" y="0"/>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35"/>
            <p:cNvSpPr/>
            <p:nvPr/>
          </p:nvSpPr>
          <p:spPr>
            <a:xfrm>
              <a:off x="591372" y="1797797"/>
              <a:ext cx="58448" cy="33"/>
            </a:xfrm>
            <a:custGeom>
              <a:avLst/>
              <a:gdLst/>
              <a:ahLst/>
              <a:cxnLst/>
              <a:rect l="l" t="t" r="r" b="b"/>
              <a:pathLst>
                <a:path w="1787" h="1" fill="none" extrusionOk="0">
                  <a:moveTo>
                    <a:pt x="1" y="0"/>
                  </a:moveTo>
                  <a:lnTo>
                    <a:pt x="1787" y="0"/>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35"/>
            <p:cNvSpPr/>
            <p:nvPr/>
          </p:nvSpPr>
          <p:spPr>
            <a:xfrm>
              <a:off x="591372" y="1851536"/>
              <a:ext cx="116864" cy="425"/>
            </a:xfrm>
            <a:custGeom>
              <a:avLst/>
              <a:gdLst/>
              <a:ahLst/>
              <a:cxnLst/>
              <a:rect l="l" t="t" r="r" b="b"/>
              <a:pathLst>
                <a:path w="3573" h="13" fill="none" extrusionOk="0">
                  <a:moveTo>
                    <a:pt x="1" y="0"/>
                  </a:moveTo>
                  <a:lnTo>
                    <a:pt x="1787" y="0"/>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35"/>
            <p:cNvSpPr/>
            <p:nvPr/>
          </p:nvSpPr>
          <p:spPr>
            <a:xfrm>
              <a:off x="590979" y="1905274"/>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35"/>
            <p:cNvSpPr/>
            <p:nvPr/>
          </p:nvSpPr>
          <p:spPr>
            <a:xfrm>
              <a:off x="590587" y="1959013"/>
              <a:ext cx="117256" cy="425"/>
            </a:xfrm>
            <a:custGeom>
              <a:avLst/>
              <a:gdLst/>
              <a:ahLst/>
              <a:cxnLst/>
              <a:rect l="l" t="t" r="r" b="b"/>
              <a:pathLst>
                <a:path w="3585" h="13" fill="none" extrusionOk="0">
                  <a:moveTo>
                    <a:pt x="1" y="0"/>
                  </a:moveTo>
                  <a:lnTo>
                    <a:pt x="1787" y="12"/>
                  </a:lnTo>
                  <a:lnTo>
                    <a:pt x="3585"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35"/>
            <p:cNvSpPr/>
            <p:nvPr/>
          </p:nvSpPr>
          <p:spPr>
            <a:xfrm>
              <a:off x="590587" y="2012751"/>
              <a:ext cx="58448" cy="425"/>
            </a:xfrm>
            <a:custGeom>
              <a:avLst/>
              <a:gdLst/>
              <a:ahLst/>
              <a:cxnLst/>
              <a:rect l="l" t="t" r="r" b="b"/>
              <a:pathLst>
                <a:path w="1787" h="13" fill="none" extrusionOk="0">
                  <a:moveTo>
                    <a:pt x="1" y="0"/>
                  </a:moveTo>
                  <a:lnTo>
                    <a:pt x="1787"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35"/>
            <p:cNvSpPr/>
            <p:nvPr/>
          </p:nvSpPr>
          <p:spPr>
            <a:xfrm>
              <a:off x="590194" y="2066490"/>
              <a:ext cx="116864" cy="425"/>
            </a:xfrm>
            <a:custGeom>
              <a:avLst/>
              <a:gdLst/>
              <a:ahLst/>
              <a:cxnLst/>
              <a:rect l="l" t="t" r="r" b="b"/>
              <a:pathLst>
                <a:path w="3573" h="13" fill="none" extrusionOk="0">
                  <a:moveTo>
                    <a:pt x="1" y="0"/>
                  </a:moveTo>
                  <a:lnTo>
                    <a:pt x="1787" y="12"/>
                  </a:lnTo>
                  <a:lnTo>
                    <a:pt x="3573"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35"/>
            <p:cNvSpPr/>
            <p:nvPr/>
          </p:nvSpPr>
          <p:spPr>
            <a:xfrm>
              <a:off x="589834" y="2120228"/>
              <a:ext cx="58416" cy="425"/>
            </a:xfrm>
            <a:custGeom>
              <a:avLst/>
              <a:gdLst/>
              <a:ahLst/>
              <a:cxnLst/>
              <a:rect l="l" t="t" r="r" b="b"/>
              <a:pathLst>
                <a:path w="1786" h="13" fill="none" extrusionOk="0">
                  <a:moveTo>
                    <a:pt x="0" y="0"/>
                  </a:moveTo>
                  <a:lnTo>
                    <a:pt x="1786"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35"/>
            <p:cNvSpPr/>
            <p:nvPr/>
          </p:nvSpPr>
          <p:spPr>
            <a:xfrm>
              <a:off x="589834" y="2173966"/>
              <a:ext cx="116831" cy="425"/>
            </a:xfrm>
            <a:custGeom>
              <a:avLst/>
              <a:gdLst/>
              <a:ahLst/>
              <a:cxnLst/>
              <a:rect l="l" t="t" r="r" b="b"/>
              <a:pathLst>
                <a:path w="3572" h="13" fill="none" extrusionOk="0">
                  <a:moveTo>
                    <a:pt x="0" y="0"/>
                  </a:moveTo>
                  <a:lnTo>
                    <a:pt x="1786" y="12"/>
                  </a:lnTo>
                  <a:lnTo>
                    <a:pt x="3572" y="12"/>
                  </a:lnTo>
                </a:path>
              </a:pathLst>
            </a:custGeom>
            <a:noFill/>
            <a:ln w="6550"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 name="组合 32"/>
          <p:cNvGrpSpPr/>
          <p:nvPr/>
        </p:nvGrpSpPr>
        <p:grpSpPr>
          <a:xfrm>
            <a:off x="1495804" y="2273346"/>
            <a:ext cx="5973720" cy="2282381"/>
            <a:chOff x="1347408" y="1865116"/>
            <a:chExt cx="6199289" cy="2626553"/>
          </a:xfrm>
        </p:grpSpPr>
        <p:pic>
          <p:nvPicPr>
            <p:cNvPr id="23" name="图片 22"/>
            <p:cNvPicPr>
              <a:picLocks noChangeAspect="1"/>
            </p:cNvPicPr>
            <p:nvPr/>
          </p:nvPicPr>
          <p:blipFill rotWithShape="1">
            <a:blip r:embed="rId1">
              <a:clrChange>
                <a:clrFrom>
                  <a:srgbClr val="FFFDFE"/>
                </a:clrFrom>
                <a:clrTo>
                  <a:srgbClr val="FFFDFE">
                    <a:alpha val="0"/>
                  </a:srgbClr>
                </a:clrTo>
              </a:clrChange>
              <a:duotone>
                <a:prstClr val="black"/>
                <a:schemeClr val="accent3">
                  <a:tint val="45000"/>
                  <a:satMod val="400000"/>
                </a:schemeClr>
              </a:duotone>
              <a:extLst>
                <a:ext uri="{BEBA8EAE-BF5A-486C-A8C5-ECC9F3942E4B}">
                  <a14:imgProps xmlns:a14="http://schemas.microsoft.com/office/drawing/2010/main">
                    <a14:imgLayer r:embed="rId2">
                      <a14:imgEffect>
                        <a14:saturation sat="200000"/>
                      </a14:imgEffect>
                    </a14:imgLayer>
                  </a14:imgProps>
                </a:ext>
              </a:extLst>
            </a:blip>
            <a:srcRect l="15791" t="6040" r="14175" b="70794"/>
            <a:stretch>
              <a:fillRect/>
            </a:stretch>
          </p:blipFill>
          <p:spPr>
            <a:xfrm>
              <a:off x="1347408" y="1881729"/>
              <a:ext cx="6199289" cy="2609940"/>
            </a:xfrm>
            <a:prstGeom prst="rect">
              <a:avLst/>
            </a:prstGeom>
          </p:spPr>
        </p:pic>
        <p:sp>
          <p:nvSpPr>
            <p:cNvPr id="24" name="文本框 23"/>
            <p:cNvSpPr txBox="1"/>
            <p:nvPr/>
          </p:nvSpPr>
          <p:spPr>
            <a:xfrm>
              <a:off x="2150146" y="1881729"/>
              <a:ext cx="457176" cy="338554"/>
            </a:xfrm>
            <a:prstGeom prst="rect">
              <a:avLst/>
            </a:prstGeom>
            <a:noFill/>
          </p:spPr>
          <p:txBody>
            <a:bodyPr wrap="none" rtlCol="0">
              <a:spAutoFit/>
            </a:bodyPr>
            <a:lstStyle/>
            <a:p>
              <a:r>
                <a:rPr kumimoji="1" lang="en-US" altLang="zh-CN" sz="1600" b="1" dirty="0">
                  <a:solidFill>
                    <a:schemeClr val="accent3">
                      <a:lumMod val="50000"/>
                    </a:schemeClr>
                  </a:solidFill>
                  <a:latin typeface="Arial Black" panose="020B0A04020102020204" pitchFamily="34" charset="0"/>
                  <a:cs typeface="Arial Black" panose="020B0A04020102020204" pitchFamily="34" charset="0"/>
                </a:rPr>
                <a:t>15</a:t>
              </a:r>
              <a:endParaRPr kumimoji="1" lang="zh-CN" altLang="en-US" sz="1600" b="1" dirty="0">
                <a:solidFill>
                  <a:schemeClr val="accent3">
                    <a:lumMod val="50000"/>
                  </a:schemeClr>
                </a:solidFill>
                <a:latin typeface="Arial Black" panose="020B0A04020102020204" pitchFamily="34" charset="0"/>
                <a:cs typeface="Arial Black" panose="020B0A04020102020204" pitchFamily="34" charset="0"/>
              </a:endParaRPr>
            </a:p>
          </p:txBody>
        </p:sp>
        <p:sp>
          <p:nvSpPr>
            <p:cNvPr id="25" name="文本框 24"/>
            <p:cNvSpPr txBox="1"/>
            <p:nvPr/>
          </p:nvSpPr>
          <p:spPr>
            <a:xfrm>
              <a:off x="2164238" y="3227425"/>
              <a:ext cx="457176" cy="338554"/>
            </a:xfrm>
            <a:prstGeom prst="rect">
              <a:avLst/>
            </a:prstGeom>
            <a:noFill/>
          </p:spPr>
          <p:txBody>
            <a:bodyPr wrap="none" rtlCol="0">
              <a:spAutoFit/>
            </a:bodyPr>
            <a:lstStyle/>
            <a:p>
              <a:r>
                <a:rPr kumimoji="1" lang="en-US" altLang="zh-CN" sz="1600" b="1" dirty="0">
                  <a:solidFill>
                    <a:schemeClr val="accent3">
                      <a:lumMod val="50000"/>
                    </a:schemeClr>
                  </a:solidFill>
                  <a:latin typeface="Arial Black" panose="020B0A04020102020204" pitchFamily="34" charset="0"/>
                  <a:cs typeface="Arial Black" panose="020B0A04020102020204" pitchFamily="34" charset="0"/>
                </a:rPr>
                <a:t>45</a:t>
              </a:r>
              <a:endParaRPr kumimoji="1" lang="zh-CN" altLang="en-US" sz="1600" b="1" dirty="0">
                <a:solidFill>
                  <a:schemeClr val="accent3">
                    <a:lumMod val="50000"/>
                  </a:schemeClr>
                </a:solidFill>
                <a:latin typeface="Arial Black" panose="020B0A04020102020204" pitchFamily="34" charset="0"/>
                <a:cs typeface="Arial Black" panose="020B0A04020102020204" pitchFamily="34" charset="0"/>
              </a:endParaRPr>
            </a:p>
          </p:txBody>
        </p:sp>
        <p:sp>
          <p:nvSpPr>
            <p:cNvPr id="26" name="文本框 25"/>
            <p:cNvSpPr txBox="1"/>
            <p:nvPr/>
          </p:nvSpPr>
          <p:spPr>
            <a:xfrm>
              <a:off x="1536327" y="2678782"/>
              <a:ext cx="457176" cy="338554"/>
            </a:xfrm>
            <a:prstGeom prst="rect">
              <a:avLst/>
            </a:prstGeom>
            <a:noFill/>
          </p:spPr>
          <p:txBody>
            <a:bodyPr wrap="none" rtlCol="0">
              <a:spAutoFit/>
            </a:bodyPr>
            <a:lstStyle/>
            <a:p>
              <a:r>
                <a:rPr kumimoji="1" lang="en-US" altLang="zh-CN" sz="1600" b="1" dirty="0">
                  <a:solidFill>
                    <a:schemeClr val="accent3">
                      <a:lumMod val="50000"/>
                    </a:schemeClr>
                  </a:solidFill>
                  <a:latin typeface="Arial Black" panose="020B0A04020102020204" pitchFamily="34" charset="0"/>
                  <a:cs typeface="Arial Black" panose="020B0A04020102020204" pitchFamily="34" charset="0"/>
                </a:rPr>
                <a:t>20</a:t>
              </a:r>
              <a:endParaRPr kumimoji="1" lang="zh-CN" altLang="en-US" sz="1600" b="1" dirty="0">
                <a:solidFill>
                  <a:schemeClr val="accent3">
                    <a:lumMod val="50000"/>
                  </a:schemeClr>
                </a:solidFill>
                <a:latin typeface="Arial Black" panose="020B0A04020102020204" pitchFamily="34" charset="0"/>
                <a:cs typeface="Arial Black" panose="020B0A04020102020204" pitchFamily="34" charset="0"/>
              </a:endParaRPr>
            </a:p>
          </p:txBody>
        </p:sp>
        <p:sp>
          <p:nvSpPr>
            <p:cNvPr id="27" name="文本框 26"/>
            <p:cNvSpPr txBox="1"/>
            <p:nvPr/>
          </p:nvSpPr>
          <p:spPr>
            <a:xfrm>
              <a:off x="2638267" y="2687931"/>
              <a:ext cx="457176" cy="338554"/>
            </a:xfrm>
            <a:prstGeom prst="rect">
              <a:avLst/>
            </a:prstGeom>
            <a:noFill/>
          </p:spPr>
          <p:txBody>
            <a:bodyPr wrap="none" rtlCol="0">
              <a:spAutoFit/>
            </a:bodyPr>
            <a:lstStyle/>
            <a:p>
              <a:r>
                <a:rPr kumimoji="1" lang="en-US" altLang="zh-CN" sz="1600" b="1" dirty="0">
                  <a:solidFill>
                    <a:schemeClr val="accent3">
                      <a:lumMod val="50000"/>
                    </a:schemeClr>
                  </a:solidFill>
                  <a:latin typeface="Arial Black" panose="020B0A04020102020204" pitchFamily="34" charset="0"/>
                  <a:cs typeface="Arial Black" panose="020B0A04020102020204" pitchFamily="34" charset="0"/>
                </a:rPr>
                <a:t>20</a:t>
              </a:r>
              <a:endParaRPr kumimoji="1" lang="zh-CN" altLang="en-US" sz="1600" b="1" dirty="0">
                <a:solidFill>
                  <a:schemeClr val="accent3">
                    <a:lumMod val="50000"/>
                  </a:schemeClr>
                </a:solidFill>
                <a:latin typeface="Arial Black" panose="020B0A04020102020204" pitchFamily="34" charset="0"/>
                <a:cs typeface="Arial Black" panose="020B0A04020102020204" pitchFamily="34" charset="0"/>
              </a:endParaRPr>
            </a:p>
          </p:txBody>
        </p:sp>
        <p:sp>
          <p:nvSpPr>
            <p:cNvPr id="28" name="文本框 27"/>
            <p:cNvSpPr txBox="1"/>
            <p:nvPr/>
          </p:nvSpPr>
          <p:spPr>
            <a:xfrm>
              <a:off x="3771912" y="1873911"/>
              <a:ext cx="457176" cy="338554"/>
            </a:xfrm>
            <a:prstGeom prst="rect">
              <a:avLst/>
            </a:prstGeom>
            <a:noFill/>
          </p:spPr>
          <p:txBody>
            <a:bodyPr wrap="none" rtlCol="0">
              <a:spAutoFit/>
            </a:bodyPr>
            <a:lstStyle/>
            <a:p>
              <a:r>
                <a:rPr kumimoji="1" lang="en-US" altLang="zh-CN" sz="1600" b="1" dirty="0">
                  <a:solidFill>
                    <a:schemeClr val="accent3">
                      <a:lumMod val="50000"/>
                    </a:schemeClr>
                  </a:solidFill>
                  <a:latin typeface="Arial Black" panose="020B0A04020102020204" pitchFamily="34" charset="0"/>
                  <a:cs typeface="Arial Black" panose="020B0A04020102020204" pitchFamily="34" charset="0"/>
                </a:rPr>
                <a:t>10</a:t>
              </a:r>
              <a:endParaRPr kumimoji="1" lang="zh-CN" altLang="en-US" sz="1600" b="1" dirty="0">
                <a:solidFill>
                  <a:schemeClr val="accent3">
                    <a:lumMod val="50000"/>
                  </a:schemeClr>
                </a:solidFill>
                <a:latin typeface="Arial Black" panose="020B0A04020102020204" pitchFamily="34" charset="0"/>
                <a:cs typeface="Arial Black" panose="020B0A04020102020204" pitchFamily="34" charset="0"/>
              </a:endParaRPr>
            </a:p>
          </p:txBody>
        </p:sp>
        <p:sp>
          <p:nvSpPr>
            <p:cNvPr id="29" name="文本框 28"/>
            <p:cNvSpPr txBox="1"/>
            <p:nvPr/>
          </p:nvSpPr>
          <p:spPr>
            <a:xfrm>
              <a:off x="4235044" y="3176596"/>
              <a:ext cx="457176" cy="338554"/>
            </a:xfrm>
            <a:prstGeom prst="rect">
              <a:avLst/>
            </a:prstGeom>
            <a:noFill/>
          </p:spPr>
          <p:txBody>
            <a:bodyPr wrap="none" rtlCol="0">
              <a:spAutoFit/>
            </a:bodyPr>
            <a:lstStyle/>
            <a:p>
              <a:r>
                <a:rPr kumimoji="1" lang="en-US" altLang="zh-CN" sz="1600" b="1" dirty="0">
                  <a:solidFill>
                    <a:schemeClr val="accent3">
                      <a:lumMod val="50000"/>
                    </a:schemeClr>
                  </a:solidFill>
                  <a:latin typeface="Arial Black" panose="020B0A04020102020204" pitchFamily="34" charset="0"/>
                  <a:cs typeface="Arial Black" panose="020B0A04020102020204" pitchFamily="34" charset="0"/>
                </a:rPr>
                <a:t>90</a:t>
              </a:r>
              <a:endParaRPr kumimoji="1" lang="zh-CN" altLang="en-US" sz="1600" b="1" dirty="0">
                <a:solidFill>
                  <a:schemeClr val="accent3">
                    <a:lumMod val="50000"/>
                  </a:schemeClr>
                </a:solidFill>
                <a:latin typeface="Arial Black" panose="020B0A04020102020204" pitchFamily="34" charset="0"/>
                <a:cs typeface="Arial Black" panose="020B0A04020102020204" pitchFamily="34" charset="0"/>
              </a:endParaRPr>
            </a:p>
          </p:txBody>
        </p:sp>
        <p:sp>
          <p:nvSpPr>
            <p:cNvPr id="30" name="文本框 29"/>
            <p:cNvSpPr txBox="1"/>
            <p:nvPr/>
          </p:nvSpPr>
          <p:spPr>
            <a:xfrm>
              <a:off x="5524362" y="1865116"/>
              <a:ext cx="1006062" cy="338554"/>
            </a:xfrm>
            <a:prstGeom prst="rect">
              <a:avLst/>
            </a:prstGeom>
            <a:noFill/>
          </p:spPr>
          <p:txBody>
            <a:bodyPr wrap="square" rtlCol="0">
              <a:spAutoFit/>
            </a:bodyPr>
            <a:lstStyle/>
            <a:p>
              <a:r>
                <a:rPr kumimoji="1" lang="en-US" altLang="zh-CN" sz="1600" b="1" dirty="0">
                  <a:solidFill>
                    <a:schemeClr val="accent3">
                      <a:lumMod val="50000"/>
                    </a:schemeClr>
                  </a:solidFill>
                  <a:latin typeface="Arial Black" panose="020B0A04020102020204" pitchFamily="34" charset="0"/>
                  <a:cs typeface="Arial Black" panose="020B0A04020102020204" pitchFamily="34" charset="0"/>
                </a:rPr>
                <a:t>13</a:t>
              </a:r>
              <a:endParaRPr kumimoji="1" lang="zh-CN" altLang="en-US" sz="1600" b="1" dirty="0">
                <a:solidFill>
                  <a:schemeClr val="accent3">
                    <a:lumMod val="50000"/>
                  </a:schemeClr>
                </a:solidFill>
                <a:latin typeface="Arial Black" panose="020B0A04020102020204" pitchFamily="34" charset="0"/>
                <a:cs typeface="Arial Black" panose="020B0A04020102020204" pitchFamily="34" charset="0"/>
              </a:endParaRPr>
            </a:p>
          </p:txBody>
        </p:sp>
        <p:sp>
          <p:nvSpPr>
            <p:cNvPr id="31" name="文本框 30"/>
            <p:cNvSpPr txBox="1"/>
            <p:nvPr/>
          </p:nvSpPr>
          <p:spPr>
            <a:xfrm>
              <a:off x="6585057" y="1875988"/>
              <a:ext cx="659143" cy="338554"/>
            </a:xfrm>
            <a:prstGeom prst="rect">
              <a:avLst/>
            </a:prstGeom>
            <a:noFill/>
          </p:spPr>
          <p:txBody>
            <a:bodyPr wrap="square" rtlCol="0">
              <a:spAutoFit/>
            </a:bodyPr>
            <a:lstStyle/>
            <a:p>
              <a:r>
                <a:rPr kumimoji="1" lang="en-US" altLang="zh-CN" sz="1600" b="1" dirty="0">
                  <a:solidFill>
                    <a:schemeClr val="accent3">
                      <a:lumMod val="50000"/>
                    </a:schemeClr>
                  </a:solidFill>
                  <a:latin typeface="Arial Black" panose="020B0A04020102020204" pitchFamily="34" charset="0"/>
                  <a:cs typeface="Arial Black" panose="020B0A04020102020204" pitchFamily="34" charset="0"/>
                </a:rPr>
                <a:t>2</a:t>
              </a:r>
              <a:endParaRPr kumimoji="1" lang="zh-CN" altLang="en-US" sz="1600" b="1" dirty="0">
                <a:solidFill>
                  <a:schemeClr val="accent3">
                    <a:lumMod val="50000"/>
                  </a:schemeClr>
                </a:solidFill>
                <a:latin typeface="Arial Black" panose="020B0A04020102020204" pitchFamily="34" charset="0"/>
                <a:cs typeface="Arial Black" panose="020B0A04020102020204" pitchFamily="34" charset="0"/>
              </a:endParaRPr>
            </a:p>
          </p:txBody>
        </p:sp>
        <p:sp>
          <p:nvSpPr>
            <p:cNvPr id="32" name="文本框 31"/>
            <p:cNvSpPr txBox="1"/>
            <p:nvPr/>
          </p:nvSpPr>
          <p:spPr>
            <a:xfrm>
              <a:off x="6380816" y="3186609"/>
              <a:ext cx="1006062" cy="338554"/>
            </a:xfrm>
            <a:prstGeom prst="rect">
              <a:avLst/>
            </a:prstGeom>
            <a:noFill/>
          </p:spPr>
          <p:txBody>
            <a:bodyPr wrap="square" rtlCol="0">
              <a:spAutoFit/>
            </a:bodyPr>
            <a:lstStyle/>
            <a:p>
              <a:r>
                <a:rPr kumimoji="1" lang="en-US" altLang="zh-CN" sz="1600" b="1" dirty="0">
                  <a:solidFill>
                    <a:schemeClr val="accent3">
                      <a:lumMod val="50000"/>
                    </a:schemeClr>
                  </a:solidFill>
                  <a:latin typeface="Arial Black" panose="020B0A04020102020204" pitchFamily="34" charset="0"/>
                  <a:cs typeface="Arial Black" panose="020B0A04020102020204" pitchFamily="34" charset="0"/>
                </a:rPr>
                <a:t>85</a:t>
              </a:r>
              <a:endParaRPr kumimoji="1" lang="zh-CN" altLang="en-US" sz="1600" b="1" dirty="0">
                <a:solidFill>
                  <a:schemeClr val="accent3">
                    <a:lumMod val="50000"/>
                  </a:schemeClr>
                </a:solidFill>
                <a:latin typeface="Arial Black" panose="020B0A04020102020204" pitchFamily="34" charset="0"/>
                <a:cs typeface="Arial Black" panose="020B0A04020102020204" pitchFamily="34" charset="0"/>
              </a:endParaRPr>
            </a:p>
          </p:txBody>
        </p:sp>
      </p:grpSp>
      <p:sp>
        <p:nvSpPr>
          <p:cNvPr id="2" name="文本框 1"/>
          <p:cNvSpPr txBox="1"/>
          <p:nvPr/>
        </p:nvSpPr>
        <p:spPr>
          <a:xfrm>
            <a:off x="689428" y="1813528"/>
            <a:ext cx="7858956" cy="400110"/>
          </a:xfrm>
          <a:prstGeom prst="rect">
            <a:avLst/>
          </a:prstGeom>
          <a:noFill/>
        </p:spPr>
        <p:txBody>
          <a:bodyPr wrap="square" rtlCol="0">
            <a:spAutoFit/>
          </a:bodyPr>
          <a:lstStyle/>
          <a:p>
            <a:r>
              <a:rPr lang="en-US" altLang="zh-CN" sz="2000" b="1" dirty="0">
                <a:solidFill>
                  <a:schemeClr val="bg2">
                    <a:lumMod val="25000"/>
                  </a:schemeClr>
                </a:solidFill>
                <a:latin typeface="Arial" panose="020B0604020202020204" pitchFamily="34" charset="0"/>
                <a:cs typeface="Arial" panose="020B0604020202020204" pitchFamily="34" charset="0"/>
              </a:rPr>
              <a:t>I think </a:t>
            </a:r>
            <a:r>
              <a:rPr lang="en-US" altLang="zh-CN" b="1" dirty="0">
                <a:solidFill>
                  <a:schemeClr val="bg2">
                    <a:lumMod val="25000"/>
                  </a:schemeClr>
                </a:solidFill>
                <a:latin typeface="Arial" panose="020B0604020202020204" pitchFamily="34" charset="0"/>
                <a:cs typeface="Arial" panose="020B0604020202020204" pitchFamily="34" charset="0"/>
              </a:rPr>
              <a:t>_____________________________________________________________________</a:t>
            </a:r>
            <a:endParaRPr lang="en-US" altLang="zh-CN" b="1" dirty="0">
              <a:solidFill>
                <a:schemeClr val="bg2">
                  <a:lumMod val="25000"/>
                </a:schemeClr>
              </a:solidFill>
              <a:latin typeface="Arial" panose="020B0604020202020204" pitchFamily="34" charset="0"/>
              <a:cs typeface="Arial" panose="020B0604020202020204" pitchFamily="34" charset="0"/>
            </a:endParaRPr>
          </a:p>
        </p:txBody>
      </p:sp>
      <p:grpSp>
        <p:nvGrpSpPr>
          <p:cNvPr id="40" name="组合 40"/>
          <p:cNvGrpSpPr/>
          <p:nvPr/>
        </p:nvGrpSpPr>
        <p:grpSpPr>
          <a:xfrm>
            <a:off x="69890" y="43815"/>
            <a:ext cx="4216995" cy="441325"/>
            <a:chOff x="4305" y="3427"/>
            <a:chExt cx="6657" cy="695"/>
          </a:xfrm>
        </p:grpSpPr>
        <p:pic>
          <p:nvPicPr>
            <p:cNvPr id="12" name="图片 11" descr="饼状图"/>
            <p:cNvPicPr>
              <a:picLocks noChangeAspect="1"/>
            </p:cNvPicPr>
            <p:nvPr/>
          </p:nvPicPr>
          <p:blipFill>
            <a:blip r:embed="rId3"/>
            <a:stretch>
              <a:fillRect/>
            </a:stretch>
          </p:blipFill>
          <p:spPr>
            <a:xfrm>
              <a:off x="4305" y="3427"/>
              <a:ext cx="694" cy="695"/>
            </a:xfrm>
            <a:prstGeom prst="rect">
              <a:avLst/>
            </a:prstGeom>
          </p:spPr>
        </p:pic>
        <p:sp>
          <p:nvSpPr>
            <p:cNvPr id="3"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3" name="文本框 16" descr="7b0a2020202022776f7264617274223a2022220a7d0a"/>
            <p:cNvSpPr txBox="1"/>
            <p:nvPr/>
          </p:nvSpPr>
          <p:spPr>
            <a:xfrm>
              <a:off x="4999" y="3427"/>
              <a:ext cx="5963"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Analyze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解</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 name="Google Shape;521;p33"/>
          <p:cNvSpPr/>
          <p:nvPr/>
        </p:nvSpPr>
        <p:spPr>
          <a:xfrm flipH="1">
            <a:off x="403860" y="1319530"/>
            <a:ext cx="8343900" cy="3409315"/>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963;p44"/>
          <p:cNvSpPr txBox="1">
            <a:spLocks noGrp="1"/>
          </p:cNvSpPr>
          <p:nvPr>
            <p:ph type="title"/>
          </p:nvPr>
        </p:nvSpPr>
        <p:spPr>
          <a:xfrm>
            <a:off x="838554" y="1009231"/>
            <a:ext cx="7465622" cy="7737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100" dirty="0">
                <a:latin typeface="Arial" panose="020B0604020202020204" pitchFamily="34" charset="0"/>
                <a:cs typeface="Arial" panose="020B0604020202020204" pitchFamily="34" charset="0"/>
              </a:rPr>
              <a:t>Ask your groupmates how often they do this activity and make a pie chart. Show the pie chart to your class.</a:t>
            </a:r>
            <a:endParaRPr sz="2100" dirty="0">
              <a:latin typeface="Arial" panose="020B0604020202020204" pitchFamily="34" charset="0"/>
              <a:cs typeface="Arial" panose="020B0604020202020204" pitchFamily="34" charset="0"/>
            </a:endParaRPr>
          </a:p>
        </p:txBody>
      </p:sp>
      <p:sp>
        <p:nvSpPr>
          <p:cNvPr id="38" name="文本框 37"/>
          <p:cNvSpPr txBox="1"/>
          <p:nvPr/>
        </p:nvSpPr>
        <p:spPr>
          <a:xfrm>
            <a:off x="2286000" y="453969"/>
            <a:ext cx="4572000" cy="583565"/>
          </a:xfrm>
          <a:prstGeom prst="rect">
            <a:avLst/>
          </a:prstGeom>
          <a:noFill/>
        </p:spPr>
        <p:txBody>
          <a:bodyPr wrap="square">
            <a:spAutoFit/>
          </a:bodyPr>
          <a:lstStyle/>
          <a:p>
            <a:pPr algn="ctr"/>
            <a:r>
              <a:rPr lang="en-GB" altLang="zh-CN" sz="3200" b="1" dirty="0">
                <a:solidFill>
                  <a:schemeClr val="accent3">
                    <a:lumMod val="50000"/>
                  </a:schemeClr>
                </a:solidFill>
                <a:latin typeface="Arial Black" panose="020B0A04020102020204" pitchFamily="34" charset="0"/>
                <a:cs typeface="Arial Black" panose="020B0A04020102020204" pitchFamily="34" charset="0"/>
              </a:rPr>
              <a:t>Group </a:t>
            </a:r>
            <a:r>
              <a:rPr lang="en-US" altLang="en-GB" sz="3200" b="1" dirty="0">
                <a:solidFill>
                  <a:schemeClr val="accent3">
                    <a:lumMod val="50000"/>
                  </a:schemeClr>
                </a:solidFill>
                <a:latin typeface="Arial Black" panose="020B0A04020102020204" pitchFamily="34" charset="0"/>
                <a:cs typeface="Arial Black" panose="020B0A04020102020204" pitchFamily="34" charset="0"/>
              </a:rPr>
              <a:t>W</a:t>
            </a:r>
            <a:r>
              <a:rPr lang="en-GB" altLang="zh-CN" sz="3200" b="1" dirty="0">
                <a:solidFill>
                  <a:schemeClr val="accent3">
                    <a:lumMod val="50000"/>
                  </a:schemeClr>
                </a:solidFill>
                <a:latin typeface="Arial Black" panose="020B0A04020102020204" pitchFamily="34" charset="0"/>
                <a:cs typeface="Arial Black" panose="020B0A04020102020204" pitchFamily="34" charset="0"/>
              </a:rPr>
              <a:t>ork</a:t>
            </a:r>
            <a:endParaRPr lang="zh-CN" altLang="en-US" sz="3200" b="1" dirty="0">
              <a:solidFill>
                <a:schemeClr val="accent3">
                  <a:lumMod val="50000"/>
                </a:schemeClr>
              </a:solidFill>
              <a:latin typeface="Arial Black" panose="020B0A04020102020204" pitchFamily="34" charset="0"/>
              <a:cs typeface="Arial Black" panose="020B0A04020102020204" pitchFamily="34" charset="0"/>
            </a:endParaRPr>
          </a:p>
        </p:txBody>
      </p:sp>
      <p:sp>
        <p:nvSpPr>
          <p:cNvPr id="41" name="文本框 40"/>
          <p:cNvSpPr txBox="1"/>
          <p:nvPr/>
        </p:nvSpPr>
        <p:spPr>
          <a:xfrm>
            <a:off x="1192632" y="1921226"/>
            <a:ext cx="1175657" cy="461665"/>
          </a:xfrm>
          <a:prstGeom prst="rect">
            <a:avLst/>
          </a:prstGeom>
          <a:noFill/>
        </p:spPr>
        <p:txBody>
          <a:bodyPr wrap="square" rtlCol="0">
            <a:spAutoFit/>
          </a:bodyPr>
          <a:lstStyle/>
          <a:p>
            <a:r>
              <a:rPr kumimoji="1" lang="en-US" altLang="zh-CN" sz="2400" b="1" dirty="0">
                <a:solidFill>
                  <a:schemeClr val="tx1"/>
                </a:solidFill>
                <a:latin typeface="Arial" panose="020B0604020202020204" pitchFamily="34" charset="0"/>
                <a:cs typeface="Arial" panose="020B0604020202020204" pitchFamily="34" charset="0"/>
              </a:rPr>
              <a:t>Step 1</a:t>
            </a:r>
            <a:endParaRPr kumimoji="1" lang="zh-CN" altLang="en-US" sz="2400" b="1" dirty="0">
              <a:solidFill>
                <a:schemeClr val="tx1"/>
              </a:solidFill>
              <a:latin typeface="Arial" panose="020B0604020202020204" pitchFamily="34" charset="0"/>
              <a:cs typeface="Arial" panose="020B0604020202020204" pitchFamily="34" charset="0"/>
            </a:endParaRPr>
          </a:p>
        </p:txBody>
      </p:sp>
      <p:sp>
        <p:nvSpPr>
          <p:cNvPr id="42" name="文本框 41"/>
          <p:cNvSpPr txBox="1"/>
          <p:nvPr/>
        </p:nvSpPr>
        <p:spPr>
          <a:xfrm>
            <a:off x="1192632" y="2613386"/>
            <a:ext cx="1175657" cy="461665"/>
          </a:xfrm>
          <a:prstGeom prst="rect">
            <a:avLst/>
          </a:prstGeom>
          <a:noFill/>
        </p:spPr>
        <p:txBody>
          <a:bodyPr wrap="square" rtlCol="0">
            <a:spAutoFit/>
          </a:bodyPr>
          <a:lstStyle/>
          <a:p>
            <a:r>
              <a:rPr kumimoji="1" lang="en-US" altLang="zh-CN" sz="2400" b="1" dirty="0">
                <a:solidFill>
                  <a:schemeClr val="tx1"/>
                </a:solidFill>
                <a:latin typeface="Arial" panose="020B0604020202020204" pitchFamily="34" charset="0"/>
                <a:cs typeface="Arial" panose="020B0604020202020204" pitchFamily="34" charset="0"/>
              </a:rPr>
              <a:t>Step 2</a:t>
            </a:r>
            <a:endParaRPr kumimoji="1" lang="zh-CN" altLang="en-US" sz="2400" b="1" dirty="0">
              <a:solidFill>
                <a:schemeClr val="tx1"/>
              </a:solidFill>
              <a:latin typeface="Arial" panose="020B0604020202020204" pitchFamily="34" charset="0"/>
              <a:cs typeface="Arial" panose="020B0604020202020204" pitchFamily="34" charset="0"/>
            </a:endParaRPr>
          </a:p>
        </p:txBody>
      </p:sp>
      <p:sp>
        <p:nvSpPr>
          <p:cNvPr id="43" name="文本框 42"/>
          <p:cNvSpPr txBox="1"/>
          <p:nvPr/>
        </p:nvSpPr>
        <p:spPr>
          <a:xfrm>
            <a:off x="1192632" y="3305546"/>
            <a:ext cx="1175657" cy="461665"/>
          </a:xfrm>
          <a:prstGeom prst="rect">
            <a:avLst/>
          </a:prstGeom>
          <a:noFill/>
        </p:spPr>
        <p:txBody>
          <a:bodyPr wrap="square" rtlCol="0">
            <a:spAutoFit/>
          </a:bodyPr>
          <a:lstStyle/>
          <a:p>
            <a:r>
              <a:rPr kumimoji="1" lang="en-US" altLang="zh-CN" sz="2400" b="1" dirty="0">
                <a:solidFill>
                  <a:schemeClr val="tx1"/>
                </a:solidFill>
                <a:latin typeface="Arial" panose="020B0604020202020204" pitchFamily="34" charset="0"/>
                <a:cs typeface="Arial" panose="020B0604020202020204" pitchFamily="34" charset="0"/>
              </a:rPr>
              <a:t>Step 3</a:t>
            </a:r>
            <a:endParaRPr kumimoji="1" lang="zh-CN" altLang="en-US" sz="2400" b="1" dirty="0">
              <a:solidFill>
                <a:schemeClr val="tx1"/>
              </a:solidFill>
              <a:latin typeface="Arial" panose="020B0604020202020204" pitchFamily="34" charset="0"/>
              <a:cs typeface="Arial" panose="020B0604020202020204" pitchFamily="34" charset="0"/>
            </a:endParaRPr>
          </a:p>
        </p:txBody>
      </p:sp>
      <p:sp>
        <p:nvSpPr>
          <p:cNvPr id="44" name="文本框 43"/>
          <p:cNvSpPr txBox="1"/>
          <p:nvPr/>
        </p:nvSpPr>
        <p:spPr>
          <a:xfrm>
            <a:off x="1192632" y="3997705"/>
            <a:ext cx="1175657" cy="461665"/>
          </a:xfrm>
          <a:prstGeom prst="rect">
            <a:avLst/>
          </a:prstGeom>
          <a:noFill/>
        </p:spPr>
        <p:txBody>
          <a:bodyPr wrap="square" rtlCol="0">
            <a:spAutoFit/>
          </a:bodyPr>
          <a:lstStyle/>
          <a:p>
            <a:r>
              <a:rPr kumimoji="1" lang="en-US" altLang="zh-CN" sz="2400" b="1" dirty="0">
                <a:solidFill>
                  <a:schemeClr val="tx1"/>
                </a:solidFill>
                <a:latin typeface="Arial" panose="020B0604020202020204" pitchFamily="34" charset="0"/>
                <a:cs typeface="Arial" panose="020B0604020202020204" pitchFamily="34" charset="0"/>
              </a:rPr>
              <a:t>Step 4</a:t>
            </a:r>
            <a:endParaRPr kumimoji="1" lang="zh-CN" altLang="en-US" sz="2400" b="1" dirty="0">
              <a:solidFill>
                <a:schemeClr val="tx1"/>
              </a:solidFill>
              <a:latin typeface="Arial" panose="020B0604020202020204" pitchFamily="34" charset="0"/>
              <a:cs typeface="Arial" panose="020B0604020202020204" pitchFamily="34" charset="0"/>
            </a:endParaRPr>
          </a:p>
        </p:txBody>
      </p:sp>
      <p:sp>
        <p:nvSpPr>
          <p:cNvPr id="45" name="文本框 44"/>
          <p:cNvSpPr txBox="1"/>
          <p:nvPr/>
        </p:nvSpPr>
        <p:spPr>
          <a:xfrm>
            <a:off x="2527403" y="1974374"/>
            <a:ext cx="3808664" cy="398780"/>
          </a:xfrm>
          <a:prstGeom prst="rect">
            <a:avLst/>
          </a:prstGeom>
          <a:noFill/>
        </p:spPr>
        <p:txBody>
          <a:bodyPr wrap="square" rtlCol="0">
            <a:spAutoFit/>
          </a:bodyPr>
          <a:lstStyle/>
          <a:p>
            <a:r>
              <a:rPr kumimoji="1" lang="en-US" altLang="zh-CN" sz="2000" b="1" dirty="0">
                <a:latin typeface="Arial" panose="020B0604020202020204" pitchFamily="34" charset="0"/>
                <a:cs typeface="Arial" panose="020B0604020202020204" pitchFamily="34" charset="0"/>
              </a:rPr>
              <a:t>Collect the data.    </a:t>
            </a:r>
            <a:endParaRPr kumimoji="1" lang="zh-CN" altLang="en-US" sz="2000" b="1" dirty="0">
              <a:latin typeface="Arial" panose="020B0604020202020204" pitchFamily="34" charset="0"/>
              <a:cs typeface="Arial" panose="020B0604020202020204" pitchFamily="34" charset="0"/>
            </a:endParaRPr>
          </a:p>
        </p:txBody>
      </p:sp>
      <p:sp>
        <p:nvSpPr>
          <p:cNvPr id="46" name="文本框 45"/>
          <p:cNvSpPr txBox="1"/>
          <p:nvPr/>
        </p:nvSpPr>
        <p:spPr>
          <a:xfrm>
            <a:off x="2527403" y="2669336"/>
            <a:ext cx="2757787" cy="398780"/>
          </a:xfrm>
          <a:prstGeom prst="rect">
            <a:avLst/>
          </a:prstGeom>
          <a:noFill/>
        </p:spPr>
        <p:txBody>
          <a:bodyPr wrap="square" rtlCol="0">
            <a:spAutoFit/>
          </a:bodyPr>
          <a:lstStyle/>
          <a:p>
            <a:r>
              <a:rPr kumimoji="1" lang="en-US" altLang="zh-CN" sz="2000" b="1" dirty="0">
                <a:latin typeface="Arial" panose="020B0604020202020204" pitchFamily="34" charset="0"/>
                <a:cs typeface="Arial" panose="020B0604020202020204" pitchFamily="34" charset="0"/>
              </a:rPr>
              <a:t>Analyze the data.    </a:t>
            </a:r>
            <a:endParaRPr kumimoji="1" lang="zh-CN" altLang="en-US" sz="2000" b="1" dirty="0">
              <a:latin typeface="Arial" panose="020B0604020202020204" pitchFamily="34" charset="0"/>
              <a:cs typeface="Arial" panose="020B0604020202020204" pitchFamily="34" charset="0"/>
            </a:endParaRPr>
          </a:p>
        </p:txBody>
      </p:sp>
      <p:sp>
        <p:nvSpPr>
          <p:cNvPr id="47" name="文本框 46"/>
          <p:cNvSpPr txBox="1"/>
          <p:nvPr/>
        </p:nvSpPr>
        <p:spPr>
          <a:xfrm>
            <a:off x="2527403" y="3364298"/>
            <a:ext cx="2594013" cy="398780"/>
          </a:xfrm>
          <a:prstGeom prst="rect">
            <a:avLst/>
          </a:prstGeom>
          <a:noFill/>
        </p:spPr>
        <p:txBody>
          <a:bodyPr wrap="square" rtlCol="0">
            <a:spAutoFit/>
          </a:bodyPr>
          <a:lstStyle/>
          <a:p>
            <a:r>
              <a:rPr kumimoji="1" lang="en-US" altLang="zh-CN" sz="2000" b="1" dirty="0">
                <a:latin typeface="Arial" panose="020B0604020202020204" pitchFamily="34" charset="0"/>
                <a:cs typeface="Arial" panose="020B0604020202020204" pitchFamily="34" charset="0"/>
              </a:rPr>
              <a:t>Draw</a:t>
            </a:r>
            <a:r>
              <a:rPr kumimoji="1" lang="zh-CN" altLang="en-US" sz="2000" b="1" dirty="0">
                <a:latin typeface="Arial" panose="020B0604020202020204" pitchFamily="34" charset="0"/>
                <a:cs typeface="Arial" panose="020B0604020202020204" pitchFamily="34" charset="0"/>
              </a:rPr>
              <a:t> </a:t>
            </a:r>
            <a:r>
              <a:rPr kumimoji="1" lang="en-US" altLang="zh-CN" sz="2000" b="1" dirty="0">
                <a:latin typeface="Arial" panose="020B0604020202020204" pitchFamily="34" charset="0"/>
                <a:cs typeface="Arial" panose="020B0604020202020204" pitchFamily="34" charset="0"/>
              </a:rPr>
              <a:t>a pie chart.    </a:t>
            </a:r>
            <a:endParaRPr kumimoji="1" lang="zh-CN" altLang="en-US" sz="2000" b="1" dirty="0">
              <a:latin typeface="Arial" panose="020B0604020202020204" pitchFamily="34" charset="0"/>
              <a:cs typeface="Arial" panose="020B0604020202020204" pitchFamily="34" charset="0"/>
            </a:endParaRPr>
          </a:p>
        </p:txBody>
      </p:sp>
      <p:sp>
        <p:nvSpPr>
          <p:cNvPr id="48" name="文本框 47"/>
          <p:cNvSpPr txBox="1"/>
          <p:nvPr/>
        </p:nvSpPr>
        <p:spPr>
          <a:xfrm>
            <a:off x="2527403" y="4059260"/>
            <a:ext cx="2334706" cy="400110"/>
          </a:xfrm>
          <a:prstGeom prst="rect">
            <a:avLst/>
          </a:prstGeom>
          <a:noFill/>
        </p:spPr>
        <p:txBody>
          <a:bodyPr wrap="square" rtlCol="0">
            <a:spAutoFit/>
          </a:bodyPr>
          <a:lstStyle/>
          <a:p>
            <a:r>
              <a:rPr kumimoji="1" lang="en-US" altLang="zh-CN" sz="2000" b="1" dirty="0">
                <a:latin typeface="Arial" panose="020B0604020202020204" pitchFamily="34" charset="0"/>
                <a:cs typeface="Arial" panose="020B0604020202020204" pitchFamily="34" charset="0"/>
              </a:rPr>
              <a:t>Write</a:t>
            </a:r>
            <a:r>
              <a:rPr kumimoji="1" lang="zh-CN" altLang="en-US" sz="2000" b="1" dirty="0">
                <a:latin typeface="Arial" panose="020B0604020202020204" pitchFamily="34" charset="0"/>
                <a:cs typeface="Arial" panose="020B0604020202020204" pitchFamily="34" charset="0"/>
              </a:rPr>
              <a:t> </a:t>
            </a:r>
            <a:r>
              <a:rPr kumimoji="1" lang="en-US" altLang="zh-CN" sz="2000" b="1" dirty="0">
                <a:latin typeface="Arial" panose="020B0604020202020204" pitchFamily="34" charset="0"/>
                <a:cs typeface="Arial" panose="020B0604020202020204" pitchFamily="34" charset="0"/>
              </a:rPr>
              <a:t>a report.    </a:t>
            </a:r>
            <a:endParaRPr kumimoji="1" lang="zh-CN" altLang="en-US" sz="2000" b="1" dirty="0">
              <a:latin typeface="Arial" panose="020B0604020202020204" pitchFamily="34" charset="0"/>
              <a:cs typeface="Arial" panose="020B0604020202020204" pitchFamily="34" charset="0"/>
            </a:endParaRPr>
          </a:p>
        </p:txBody>
      </p:sp>
      <p:sp>
        <p:nvSpPr>
          <p:cNvPr id="50" name="文本框 49"/>
          <p:cNvSpPr txBox="1"/>
          <p:nvPr/>
        </p:nvSpPr>
        <p:spPr>
          <a:xfrm>
            <a:off x="6245586" y="1979786"/>
            <a:ext cx="1939044" cy="368300"/>
          </a:xfrm>
          <a:prstGeom prst="rect">
            <a:avLst/>
          </a:prstGeom>
          <a:noFill/>
        </p:spPr>
        <p:txBody>
          <a:bodyPr wrap="square">
            <a:spAutoFit/>
          </a:bodyPr>
          <a:lstStyle/>
          <a:p>
            <a:r>
              <a:rPr kumimoji="1" lang="zh-CN" altLang="en-US" sz="1800" b="1" dirty="0">
                <a:latin typeface="微软雅黑" panose="020B0503020204020204" charset="-122"/>
                <a:ea typeface="微软雅黑" panose="020B0503020204020204" charset="-122"/>
                <a:cs typeface="Arial" panose="020B0604020202020204" pitchFamily="34" charset="0"/>
              </a:rPr>
              <a:t>（完成问卷）</a:t>
            </a:r>
            <a:endParaRPr kumimoji="1" lang="zh-CN" altLang="en-US" sz="1800" b="1" dirty="0">
              <a:latin typeface="微软雅黑" panose="020B0503020204020204" charset="-122"/>
              <a:ea typeface="微软雅黑" panose="020B0503020204020204" charset="-122"/>
              <a:cs typeface="Arial" panose="020B0604020202020204" pitchFamily="34" charset="0"/>
            </a:endParaRPr>
          </a:p>
        </p:txBody>
      </p:sp>
      <p:sp>
        <p:nvSpPr>
          <p:cNvPr id="52" name="文本框 51"/>
          <p:cNvSpPr txBox="1"/>
          <p:nvPr/>
        </p:nvSpPr>
        <p:spPr>
          <a:xfrm>
            <a:off x="6245586" y="2678489"/>
            <a:ext cx="1939044" cy="369332"/>
          </a:xfrm>
          <a:prstGeom prst="rect">
            <a:avLst/>
          </a:prstGeom>
          <a:noFill/>
        </p:spPr>
        <p:txBody>
          <a:bodyPr wrap="square">
            <a:spAutoFit/>
          </a:bodyPr>
          <a:lstStyle/>
          <a:p>
            <a:r>
              <a:rPr kumimoji="1" lang="zh-CN" altLang="en-US" sz="1800" b="1" dirty="0">
                <a:latin typeface="微软雅黑" panose="020B0503020204020204" charset="-122"/>
                <a:ea typeface="微软雅黑" panose="020B0503020204020204" charset="-122"/>
                <a:cs typeface="Arial" panose="020B0604020202020204" pitchFamily="34" charset="0"/>
              </a:rPr>
              <a:t>（分析数据）</a:t>
            </a:r>
            <a:endParaRPr kumimoji="1" lang="zh-CN" altLang="en-US" sz="1800" b="1" dirty="0">
              <a:latin typeface="微软雅黑" panose="020B0503020204020204" charset="-122"/>
              <a:ea typeface="微软雅黑" panose="020B0503020204020204" charset="-122"/>
              <a:cs typeface="Arial" panose="020B0604020202020204" pitchFamily="34" charset="0"/>
            </a:endParaRPr>
          </a:p>
        </p:txBody>
      </p:sp>
      <p:sp>
        <p:nvSpPr>
          <p:cNvPr id="54" name="文本框 53"/>
          <p:cNvSpPr txBox="1"/>
          <p:nvPr/>
        </p:nvSpPr>
        <p:spPr>
          <a:xfrm>
            <a:off x="6245586" y="3377192"/>
            <a:ext cx="1796451" cy="369332"/>
          </a:xfrm>
          <a:prstGeom prst="rect">
            <a:avLst/>
          </a:prstGeom>
          <a:noFill/>
        </p:spPr>
        <p:txBody>
          <a:bodyPr wrap="square">
            <a:spAutoFit/>
          </a:bodyPr>
          <a:lstStyle/>
          <a:p>
            <a:r>
              <a:rPr kumimoji="1" lang="zh-CN" altLang="en-US" sz="1800" b="1" dirty="0">
                <a:latin typeface="微软雅黑" panose="020B0503020204020204" charset="-122"/>
                <a:ea typeface="微软雅黑" panose="020B0503020204020204" charset="-122"/>
                <a:cs typeface="Arial" panose="020B0604020202020204" pitchFamily="34" charset="0"/>
              </a:rPr>
              <a:t>（绘制图形）</a:t>
            </a:r>
            <a:endParaRPr kumimoji="1" lang="zh-CN" altLang="en-US" sz="1800" b="1" dirty="0">
              <a:latin typeface="微软雅黑" panose="020B0503020204020204" charset="-122"/>
              <a:ea typeface="微软雅黑" panose="020B0503020204020204" charset="-122"/>
              <a:cs typeface="Arial" panose="020B0604020202020204" pitchFamily="34" charset="0"/>
            </a:endParaRPr>
          </a:p>
        </p:txBody>
      </p:sp>
      <p:sp>
        <p:nvSpPr>
          <p:cNvPr id="56" name="文本框 55"/>
          <p:cNvSpPr txBox="1"/>
          <p:nvPr/>
        </p:nvSpPr>
        <p:spPr>
          <a:xfrm>
            <a:off x="6245586" y="4075896"/>
            <a:ext cx="1939044" cy="369332"/>
          </a:xfrm>
          <a:prstGeom prst="rect">
            <a:avLst/>
          </a:prstGeom>
          <a:noFill/>
        </p:spPr>
        <p:txBody>
          <a:bodyPr wrap="square">
            <a:spAutoFit/>
          </a:bodyPr>
          <a:lstStyle/>
          <a:p>
            <a:r>
              <a:rPr kumimoji="1" lang="zh-CN" altLang="en-US" sz="1800" b="1" dirty="0">
                <a:latin typeface="微软雅黑" panose="020B0503020204020204" charset="-122"/>
                <a:ea typeface="微软雅黑" panose="020B0503020204020204" charset="-122"/>
                <a:cs typeface="Arial" panose="020B0604020202020204" pitchFamily="34" charset="0"/>
              </a:rPr>
              <a:t>（填写报告）</a:t>
            </a:r>
            <a:endParaRPr kumimoji="1" lang="zh-CN" altLang="en-US" sz="1800" b="1" dirty="0">
              <a:latin typeface="微软雅黑" panose="020B0503020204020204" charset="-122"/>
              <a:ea typeface="微软雅黑" panose="020B0503020204020204" charset="-122"/>
              <a:cs typeface="Arial" panose="020B0604020202020204" pitchFamily="34" charset="0"/>
            </a:endParaRPr>
          </a:p>
        </p:txBody>
      </p:sp>
      <p:grpSp>
        <p:nvGrpSpPr>
          <p:cNvPr id="40" name="组合 40"/>
          <p:cNvGrpSpPr/>
          <p:nvPr/>
        </p:nvGrpSpPr>
        <p:grpSpPr>
          <a:xfrm>
            <a:off x="69890" y="43815"/>
            <a:ext cx="3907229" cy="441325"/>
            <a:chOff x="4305" y="3427"/>
            <a:chExt cx="6168" cy="695"/>
          </a:xfrm>
        </p:grpSpPr>
        <p:pic>
          <p:nvPicPr>
            <p:cNvPr id="12" name="图片 11" descr="饼状图"/>
            <p:cNvPicPr>
              <a:picLocks noChangeAspect="1"/>
            </p:cNvPicPr>
            <p:nvPr/>
          </p:nvPicPr>
          <p:blipFill>
            <a:blip r:embed="rId1"/>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3" name="文本框 16" descr="7b0a2020202022776f7264617274223a2022220a7d0a"/>
            <p:cNvSpPr txBox="1"/>
            <p:nvPr/>
          </p:nvSpPr>
          <p:spPr>
            <a:xfrm>
              <a:off x="4999" y="3427"/>
              <a:ext cx="5474"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Create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制</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101" name="图片 100"/>
          <p:cNvPicPr/>
          <p:nvPr/>
        </p:nvPicPr>
        <p:blipFill>
          <a:blip r:embed="rId1"/>
          <a:stretch>
            <a:fillRect/>
          </a:stretch>
        </p:blipFill>
        <p:spPr>
          <a:xfrm>
            <a:off x="374015" y="648970"/>
            <a:ext cx="8241665" cy="4190365"/>
          </a:xfrm>
          <a:prstGeom prst="rect">
            <a:avLst/>
          </a:prstGeom>
          <a:noFill/>
          <a:ln w="9525">
            <a:noFill/>
          </a:ln>
        </p:spPr>
      </p:pic>
      <p:sp>
        <p:nvSpPr>
          <p:cNvPr id="102" name="文本框 101"/>
          <p:cNvSpPr txBox="1"/>
          <p:nvPr/>
        </p:nvSpPr>
        <p:spPr>
          <a:xfrm>
            <a:off x="374015" y="4758055"/>
            <a:ext cx="5351780" cy="380365"/>
          </a:xfrm>
          <a:prstGeom prst="rect">
            <a:avLst/>
          </a:prstGeom>
          <a:noFill/>
          <a:ln w="9525">
            <a:noFill/>
          </a:ln>
        </p:spPr>
        <p:txBody>
          <a:bodyPr>
            <a:noAutofit/>
          </a:bodyPr>
          <a:p>
            <a:r>
              <a:rPr lang="zh-CN" altLang="en-US" sz="1800"/>
              <a:t> </a:t>
            </a:r>
            <a:endParaRPr lang="zh-CN" altLang="en-US" sz="1800"/>
          </a:p>
        </p:txBody>
      </p:sp>
      <p:grpSp>
        <p:nvGrpSpPr>
          <p:cNvPr id="40" name="组合 40"/>
          <p:cNvGrpSpPr/>
          <p:nvPr/>
        </p:nvGrpSpPr>
        <p:grpSpPr>
          <a:xfrm>
            <a:off x="69890" y="43815"/>
            <a:ext cx="3907229" cy="441325"/>
            <a:chOff x="4305" y="3427"/>
            <a:chExt cx="6168" cy="695"/>
          </a:xfrm>
        </p:grpSpPr>
        <p:pic>
          <p:nvPicPr>
            <p:cNvPr id="12" name="图片 11" descr="饼状图"/>
            <p:cNvPicPr>
              <a:picLocks noChangeAspect="1"/>
            </p:cNvPicPr>
            <p:nvPr/>
          </p:nvPicPr>
          <p:blipFill>
            <a:blip r:embed="rId2"/>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3" name="文本框 16" descr="7b0a2020202022776f7264617274223a2022220a7d0a"/>
            <p:cNvSpPr txBox="1"/>
            <p:nvPr/>
          </p:nvSpPr>
          <p:spPr>
            <a:xfrm>
              <a:off x="4999" y="3427"/>
              <a:ext cx="5474"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Create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制</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374015" y="4758055"/>
            <a:ext cx="5351780" cy="380365"/>
          </a:xfrm>
          <a:prstGeom prst="rect">
            <a:avLst/>
          </a:prstGeom>
          <a:noFill/>
          <a:ln w="9525">
            <a:noFill/>
          </a:ln>
        </p:spPr>
        <p:txBody>
          <a:bodyPr>
            <a:noAutofit/>
          </a:bodyPr>
          <a:p>
            <a:r>
              <a:rPr lang="zh-CN" altLang="en-US" sz="1800"/>
              <a:t> </a:t>
            </a:r>
            <a:endParaRPr lang="zh-CN" altLang="en-US" sz="1800"/>
          </a:p>
        </p:txBody>
      </p:sp>
      <p:grpSp>
        <p:nvGrpSpPr>
          <p:cNvPr id="40" name="组合 40"/>
          <p:cNvGrpSpPr/>
          <p:nvPr/>
        </p:nvGrpSpPr>
        <p:grpSpPr>
          <a:xfrm>
            <a:off x="69890" y="43815"/>
            <a:ext cx="3907229" cy="441325"/>
            <a:chOff x="4305" y="3427"/>
            <a:chExt cx="6168" cy="695"/>
          </a:xfrm>
        </p:grpSpPr>
        <p:pic>
          <p:nvPicPr>
            <p:cNvPr id="12" name="图片 11" descr="饼状图"/>
            <p:cNvPicPr>
              <a:picLocks noChangeAspect="1"/>
            </p:cNvPicPr>
            <p:nvPr/>
          </p:nvPicPr>
          <p:blipFill>
            <a:blip r:embed="rId1"/>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3" name="文本框 16" descr="7b0a2020202022776f7264617274223a2022220a7d0a"/>
            <p:cNvSpPr txBox="1"/>
            <p:nvPr/>
          </p:nvSpPr>
          <p:spPr>
            <a:xfrm>
              <a:off x="4999" y="3427"/>
              <a:ext cx="5474"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Create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制</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pic>
        <p:nvPicPr>
          <p:cNvPr id="4" name="图片 3"/>
          <p:cNvPicPr>
            <a:picLocks noChangeAspect="1"/>
          </p:cNvPicPr>
          <p:nvPr/>
        </p:nvPicPr>
        <p:blipFill>
          <a:blip r:embed="rId2">
            <a:lum contrast="30000"/>
          </a:blip>
          <a:stretch>
            <a:fillRect/>
          </a:stretch>
        </p:blipFill>
        <p:spPr>
          <a:xfrm>
            <a:off x="2272665" y="817245"/>
            <a:ext cx="4279265" cy="3940810"/>
          </a:xfrm>
          <a:prstGeom prst="rect">
            <a:avLst/>
          </a:prstGeom>
          <a:ln>
            <a:solidFill>
              <a:schemeClr val="accent1"/>
            </a:solidFill>
          </a:ln>
        </p:spPr>
      </p:pic>
      <p:pic>
        <p:nvPicPr>
          <p:cNvPr id="5" name="饼状图学生汇报">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7160260" y="866140"/>
            <a:ext cx="950595" cy="7302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442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575435" y="594360"/>
            <a:ext cx="5900420" cy="474980"/>
          </a:xfrm>
        </p:spPr>
        <p:txBody>
          <a:bodyPr/>
          <a:p>
            <a:r>
              <a:rPr lang="en-US" altLang="en-GB" sz="2800" dirty="0">
                <a:latin typeface="Arial Black" panose="020B0A04020102020204" pitchFamily="34" charset="0"/>
                <a:cs typeface="Arial Black" panose="020B0A04020102020204" pitchFamily="34" charset="0"/>
              </a:rPr>
              <a:t>Assessment for g</a:t>
            </a:r>
            <a:r>
              <a:rPr lang="en-GB" sz="2800" dirty="0">
                <a:latin typeface="Arial Black" panose="020B0A04020102020204" pitchFamily="34" charset="0"/>
                <a:cs typeface="Arial Black" panose="020B0A04020102020204" pitchFamily="34" charset="0"/>
              </a:rPr>
              <a:t>roup report</a:t>
            </a:r>
            <a:endParaRPr lang="en-GB" sz="2800" dirty="0">
              <a:latin typeface="Arial Black" panose="020B0A04020102020204" pitchFamily="34" charset="0"/>
              <a:cs typeface="Arial Black" panose="020B0A04020102020204" pitchFamily="34" charset="0"/>
            </a:endParaRPr>
          </a:p>
        </p:txBody>
      </p:sp>
      <p:sp>
        <p:nvSpPr>
          <p:cNvPr id="102" name="文本框 101"/>
          <p:cNvSpPr txBox="1"/>
          <p:nvPr/>
        </p:nvSpPr>
        <p:spPr>
          <a:xfrm>
            <a:off x="374015" y="4758055"/>
            <a:ext cx="5351780" cy="380365"/>
          </a:xfrm>
          <a:prstGeom prst="rect">
            <a:avLst/>
          </a:prstGeom>
          <a:noFill/>
          <a:ln w="9525">
            <a:noFill/>
          </a:ln>
        </p:spPr>
        <p:txBody>
          <a:bodyPr>
            <a:noAutofit/>
          </a:bodyPr>
          <a:p>
            <a:r>
              <a:rPr lang="zh-CN" altLang="en-US" sz="1800"/>
              <a:t> </a:t>
            </a:r>
            <a:endParaRPr lang="zh-CN" altLang="en-US" sz="1800"/>
          </a:p>
        </p:txBody>
      </p:sp>
      <p:pic>
        <p:nvPicPr>
          <p:cNvPr id="4" name="图片 3"/>
          <p:cNvPicPr>
            <a:picLocks noChangeAspect="1"/>
          </p:cNvPicPr>
          <p:nvPr/>
        </p:nvPicPr>
        <p:blipFill>
          <a:blip r:embed="rId1"/>
          <a:srcRect l="582" t="650"/>
          <a:stretch>
            <a:fillRect/>
          </a:stretch>
        </p:blipFill>
        <p:spPr>
          <a:xfrm>
            <a:off x="675640" y="1069340"/>
            <a:ext cx="7700645" cy="3688715"/>
          </a:xfrm>
          <a:prstGeom prst="rect">
            <a:avLst/>
          </a:prstGeom>
        </p:spPr>
      </p:pic>
      <p:grpSp>
        <p:nvGrpSpPr>
          <p:cNvPr id="40" name="组合 40"/>
          <p:cNvGrpSpPr/>
          <p:nvPr/>
        </p:nvGrpSpPr>
        <p:grpSpPr>
          <a:xfrm>
            <a:off x="69890" y="43815"/>
            <a:ext cx="4151748" cy="441325"/>
            <a:chOff x="4305" y="3427"/>
            <a:chExt cx="6554" cy="695"/>
          </a:xfrm>
        </p:grpSpPr>
        <p:pic>
          <p:nvPicPr>
            <p:cNvPr id="12" name="图片 11" descr="饼状图"/>
            <p:cNvPicPr>
              <a:picLocks noChangeAspect="1"/>
            </p:cNvPicPr>
            <p:nvPr/>
          </p:nvPicPr>
          <p:blipFill>
            <a:blip r:embed="rId2"/>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3" name="文本框 16" descr="7b0a2020202022776f7264617274223a2022220a7d0a"/>
            <p:cNvSpPr txBox="1"/>
            <p:nvPr/>
          </p:nvSpPr>
          <p:spPr>
            <a:xfrm>
              <a:off x="4999" y="3427"/>
              <a:ext cx="5860"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Evaluate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评</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7"/>
          <p:cNvSpPr txBox="1">
            <a:spLocks noGrp="1"/>
          </p:cNvSpPr>
          <p:nvPr>
            <p:ph type="title"/>
          </p:nvPr>
        </p:nvSpPr>
        <p:spPr>
          <a:xfrm>
            <a:off x="720000" y="445025"/>
            <a:ext cx="7704000" cy="572700"/>
          </a:xfrm>
          <a:prstGeom prst="rect">
            <a:avLst/>
          </a:prstGeom>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dirty="0">
                <a:latin typeface="Arial Black" panose="020B0A04020102020204" pitchFamily="34" charset="0"/>
                <a:cs typeface="Arial Black" panose="020B0A04020102020204" pitchFamily="34" charset="0"/>
              </a:rPr>
              <a:t>Summary</a:t>
            </a:r>
            <a:endParaRPr sz="3200" dirty="0">
              <a:latin typeface="Arial Black" panose="020B0A04020102020204" pitchFamily="34" charset="0"/>
              <a:cs typeface="Arial Black" panose="020B0A04020102020204" pitchFamily="34" charset="0"/>
            </a:endParaRPr>
          </a:p>
        </p:txBody>
      </p:sp>
      <p:grpSp>
        <p:nvGrpSpPr>
          <p:cNvPr id="671" name="Google Shape;671;p37"/>
          <p:cNvGrpSpPr/>
          <p:nvPr/>
        </p:nvGrpSpPr>
        <p:grpSpPr>
          <a:xfrm rot="-7856391">
            <a:off x="7463667" y="3127755"/>
            <a:ext cx="437778" cy="3489571"/>
            <a:chOff x="4022350" y="2610525"/>
            <a:chExt cx="281900" cy="2247050"/>
          </a:xfrm>
        </p:grpSpPr>
        <p:sp>
          <p:nvSpPr>
            <p:cNvPr id="672" name="Google Shape;672;p37"/>
            <p:cNvSpPr/>
            <p:nvPr/>
          </p:nvSpPr>
          <p:spPr>
            <a:xfrm>
              <a:off x="4022350" y="2610525"/>
              <a:ext cx="260775" cy="2247050"/>
            </a:xfrm>
            <a:custGeom>
              <a:avLst/>
              <a:gdLst/>
              <a:ahLst/>
              <a:cxnLst/>
              <a:rect l="l" t="t" r="r" b="b"/>
              <a:pathLst>
                <a:path w="10431" h="89882" extrusionOk="0">
                  <a:moveTo>
                    <a:pt x="2409" y="2673"/>
                  </a:moveTo>
                  <a:cubicBezTo>
                    <a:pt x="2562" y="2673"/>
                    <a:pt x="2719" y="2731"/>
                    <a:pt x="2846" y="2858"/>
                  </a:cubicBezTo>
                  <a:cubicBezTo>
                    <a:pt x="3239" y="3251"/>
                    <a:pt x="2965" y="3930"/>
                    <a:pt x="2406" y="3930"/>
                  </a:cubicBezTo>
                  <a:cubicBezTo>
                    <a:pt x="2060" y="3930"/>
                    <a:pt x="1787" y="3644"/>
                    <a:pt x="1787" y="3299"/>
                  </a:cubicBezTo>
                  <a:cubicBezTo>
                    <a:pt x="1787" y="2921"/>
                    <a:pt x="2091" y="2673"/>
                    <a:pt x="2409" y="2673"/>
                  </a:cubicBezTo>
                  <a:close/>
                  <a:moveTo>
                    <a:pt x="906" y="1"/>
                  </a:moveTo>
                  <a:cubicBezTo>
                    <a:pt x="489" y="1"/>
                    <a:pt x="155" y="334"/>
                    <a:pt x="155" y="751"/>
                  </a:cubicBezTo>
                  <a:lnTo>
                    <a:pt x="1" y="89071"/>
                  </a:lnTo>
                  <a:cubicBezTo>
                    <a:pt x="1" y="89488"/>
                    <a:pt x="334" y="89821"/>
                    <a:pt x="751" y="89833"/>
                  </a:cubicBezTo>
                  <a:lnTo>
                    <a:pt x="9526" y="89881"/>
                  </a:lnTo>
                  <a:cubicBezTo>
                    <a:pt x="9533" y="89881"/>
                    <a:pt x="9540" y="89881"/>
                    <a:pt x="9547" y="89881"/>
                  </a:cubicBezTo>
                  <a:cubicBezTo>
                    <a:pt x="9954" y="89881"/>
                    <a:pt x="10288" y="89552"/>
                    <a:pt x="10288" y="89143"/>
                  </a:cubicBezTo>
                  <a:lnTo>
                    <a:pt x="10431" y="822"/>
                  </a:lnTo>
                  <a:cubicBezTo>
                    <a:pt x="10431" y="679"/>
                    <a:pt x="10395" y="537"/>
                    <a:pt x="10312" y="406"/>
                  </a:cubicBezTo>
                  <a:cubicBezTo>
                    <a:pt x="10204" y="239"/>
                    <a:pt x="10026" y="120"/>
                    <a:pt x="9835" y="72"/>
                  </a:cubicBezTo>
                  <a:cubicBezTo>
                    <a:pt x="9788" y="60"/>
                    <a:pt x="9740" y="60"/>
                    <a:pt x="9680" y="60"/>
                  </a:cubicBezTo>
                  <a:lnTo>
                    <a:pt x="9657" y="60"/>
                  </a:lnTo>
                  <a:lnTo>
                    <a:pt x="5930" y="25"/>
                  </a:lnTo>
                  <a:lnTo>
                    <a:pt x="5930" y="37"/>
                  </a:lnTo>
                  <a:lnTo>
                    <a:pt x="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37"/>
            <p:cNvSpPr/>
            <p:nvPr/>
          </p:nvSpPr>
          <p:spPr>
            <a:xfrm>
              <a:off x="4054200" y="2615900"/>
              <a:ext cx="250050" cy="2236300"/>
            </a:xfrm>
            <a:custGeom>
              <a:avLst/>
              <a:gdLst/>
              <a:ahLst/>
              <a:cxnLst/>
              <a:rect l="l" t="t" r="r" b="b"/>
              <a:pathLst>
                <a:path w="10002" h="89452" extrusionOk="0">
                  <a:moveTo>
                    <a:pt x="2183" y="2243"/>
                  </a:moveTo>
                  <a:cubicBezTo>
                    <a:pt x="2617" y="2243"/>
                    <a:pt x="3037" y="2576"/>
                    <a:pt x="3037" y="3084"/>
                  </a:cubicBezTo>
                  <a:cubicBezTo>
                    <a:pt x="3037" y="3548"/>
                    <a:pt x="2656" y="3929"/>
                    <a:pt x="2191" y="3929"/>
                  </a:cubicBezTo>
                  <a:cubicBezTo>
                    <a:pt x="1441" y="3929"/>
                    <a:pt x="1060" y="3024"/>
                    <a:pt x="1596" y="2489"/>
                  </a:cubicBezTo>
                  <a:cubicBezTo>
                    <a:pt x="1765" y="2319"/>
                    <a:pt x="1976" y="2243"/>
                    <a:pt x="2183" y="2243"/>
                  </a:cubicBezTo>
                  <a:close/>
                  <a:moveTo>
                    <a:pt x="691" y="0"/>
                  </a:move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lnTo>
                    <a:pt x="691" y="0"/>
                  </a:lnTo>
                  <a:close/>
                </a:path>
              </a:pathLst>
            </a:custGeom>
            <a:solidFill>
              <a:schemeClr val="accent2"/>
            </a:solidFill>
            <a:ln>
              <a:noFill/>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37"/>
            <p:cNvSpPr/>
            <p:nvPr/>
          </p:nvSpPr>
          <p:spPr>
            <a:xfrm>
              <a:off x="4200950" y="2616475"/>
              <a:ext cx="103300" cy="2235725"/>
            </a:xfrm>
            <a:custGeom>
              <a:avLst/>
              <a:gdLst/>
              <a:ahLst/>
              <a:cxnLst/>
              <a:rect l="l" t="t" r="r" b="b"/>
              <a:pathLst>
                <a:path w="4132" h="89429" extrusionOk="0">
                  <a:moveTo>
                    <a:pt x="60" y="1"/>
                  </a:moveTo>
                  <a:lnTo>
                    <a:pt x="0" y="89405"/>
                  </a:lnTo>
                  <a:lnTo>
                    <a:pt x="3441" y="89429"/>
                  </a:lnTo>
                  <a:cubicBezTo>
                    <a:pt x="3739" y="89429"/>
                    <a:pt x="3989" y="89190"/>
                    <a:pt x="3989" y="88893"/>
                  </a:cubicBezTo>
                  <a:lnTo>
                    <a:pt x="4132" y="572"/>
                  </a:lnTo>
                  <a:cubicBezTo>
                    <a:pt x="4132" y="287"/>
                    <a:pt x="3894" y="37"/>
                    <a:pt x="3608" y="37"/>
                  </a:cubicBezTo>
                  <a:lnTo>
                    <a:pt x="60" y="1"/>
                  </a:lnTo>
                  <a:close/>
                </a:path>
              </a:pathLst>
            </a:custGeom>
            <a:solidFill>
              <a:schemeClr val="accent3"/>
            </a:solidFill>
            <a:ln w="65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37"/>
            <p:cNvSpPr/>
            <p:nvPr/>
          </p:nvSpPr>
          <p:spPr>
            <a:xfrm>
              <a:off x="4244075" y="4802425"/>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14"/>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37"/>
            <p:cNvSpPr/>
            <p:nvPr/>
          </p:nvSpPr>
          <p:spPr>
            <a:xfrm>
              <a:off x="4244700" y="4733425"/>
              <a:ext cx="55400" cy="16075"/>
            </a:xfrm>
            <a:custGeom>
              <a:avLst/>
              <a:gdLst/>
              <a:ahLst/>
              <a:cxnLst/>
              <a:rect l="l" t="t" r="r" b="b"/>
              <a:pathLst>
                <a:path w="2216" h="643" extrusionOk="0">
                  <a:moveTo>
                    <a:pt x="429" y="0"/>
                  </a:moveTo>
                  <a:cubicBezTo>
                    <a:pt x="1" y="0"/>
                    <a:pt x="1"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37"/>
            <p:cNvSpPr/>
            <p:nvPr/>
          </p:nvSpPr>
          <p:spPr>
            <a:xfrm>
              <a:off x="4244675" y="4664625"/>
              <a:ext cx="56025" cy="16150"/>
            </a:xfrm>
            <a:custGeom>
              <a:avLst/>
              <a:gdLst/>
              <a:ahLst/>
              <a:cxnLst/>
              <a:rect l="l" t="t" r="r" b="b"/>
              <a:pathLst>
                <a:path w="2241" h="646" extrusionOk="0">
                  <a:moveTo>
                    <a:pt x="421" y="0"/>
                  </a:moveTo>
                  <a:cubicBezTo>
                    <a:pt x="1" y="0"/>
                    <a:pt x="1" y="646"/>
                    <a:pt x="421" y="646"/>
                  </a:cubicBezTo>
                  <a:cubicBezTo>
                    <a:pt x="432" y="646"/>
                    <a:pt x="443" y="645"/>
                    <a:pt x="454" y="645"/>
                  </a:cubicBezTo>
                  <a:lnTo>
                    <a:pt x="2240" y="645"/>
                  </a:lnTo>
                  <a:lnTo>
                    <a:pt x="2240" y="2"/>
                  </a:lnTo>
                  <a:lnTo>
                    <a:pt x="454" y="2"/>
                  </a:lnTo>
                  <a:cubicBezTo>
                    <a:pt x="443" y="1"/>
                    <a:pt x="432" y="0"/>
                    <a:pt x="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37"/>
            <p:cNvSpPr/>
            <p:nvPr/>
          </p:nvSpPr>
          <p:spPr>
            <a:xfrm>
              <a:off x="4244600" y="4595875"/>
              <a:ext cx="56375" cy="16125"/>
            </a:xfrm>
            <a:custGeom>
              <a:avLst/>
              <a:gdLst/>
              <a:ahLst/>
              <a:cxnLst/>
              <a:rect l="l" t="t" r="r" b="b"/>
              <a:pathLst>
                <a:path w="2255" h="645" extrusionOk="0">
                  <a:moveTo>
                    <a:pt x="423" y="0"/>
                  </a:moveTo>
                  <a:cubicBezTo>
                    <a:pt x="0" y="0"/>
                    <a:pt x="4" y="645"/>
                    <a:pt x="434" y="645"/>
                  </a:cubicBezTo>
                  <a:cubicBezTo>
                    <a:pt x="442" y="645"/>
                    <a:pt x="449" y="645"/>
                    <a:pt x="457" y="644"/>
                  </a:cubicBezTo>
                  <a:lnTo>
                    <a:pt x="457" y="632"/>
                  </a:lnTo>
                  <a:lnTo>
                    <a:pt x="2255" y="632"/>
                  </a:lnTo>
                  <a:lnTo>
                    <a:pt x="2255" y="1"/>
                  </a:lnTo>
                  <a:lnTo>
                    <a:pt x="457" y="1"/>
                  </a:lnTo>
                  <a:cubicBezTo>
                    <a:pt x="446" y="0"/>
                    <a:pt x="434"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37"/>
            <p:cNvSpPr/>
            <p:nvPr/>
          </p:nvSpPr>
          <p:spPr>
            <a:xfrm>
              <a:off x="4245600" y="4526550"/>
              <a:ext cx="55375" cy="16100"/>
            </a:xfrm>
            <a:custGeom>
              <a:avLst/>
              <a:gdLst/>
              <a:ahLst/>
              <a:cxnLst/>
              <a:rect l="l" t="t" r="r" b="b"/>
              <a:pathLst>
                <a:path w="2215" h="644" extrusionOk="0">
                  <a:moveTo>
                    <a:pt x="429" y="0"/>
                  </a:moveTo>
                  <a:cubicBezTo>
                    <a:pt x="0" y="0"/>
                    <a:pt x="0" y="643"/>
                    <a:pt x="429" y="643"/>
                  </a:cubicBezTo>
                  <a:lnTo>
                    <a:pt x="2215" y="643"/>
                  </a:lnTo>
                  <a:lnTo>
                    <a:pt x="2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37"/>
            <p:cNvSpPr/>
            <p:nvPr/>
          </p:nvSpPr>
          <p:spPr>
            <a:xfrm>
              <a:off x="4246800" y="4457475"/>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37"/>
            <p:cNvSpPr/>
            <p:nvPr/>
          </p:nvSpPr>
          <p:spPr>
            <a:xfrm>
              <a:off x="4245900" y="4388725"/>
              <a:ext cx="55675" cy="16100"/>
            </a:xfrm>
            <a:custGeom>
              <a:avLst/>
              <a:gdLst/>
              <a:ahLst/>
              <a:cxnLst/>
              <a:rect l="l" t="t" r="r" b="b"/>
              <a:pathLst>
                <a:path w="2227" h="644" extrusionOk="0">
                  <a:moveTo>
                    <a:pt x="429" y="1"/>
                  </a:moveTo>
                  <a:cubicBezTo>
                    <a:pt x="0" y="1"/>
                    <a:pt x="0" y="644"/>
                    <a:pt x="429" y="644"/>
                  </a:cubicBezTo>
                  <a:lnTo>
                    <a:pt x="2227" y="644"/>
                  </a:lnTo>
                  <a:lnTo>
                    <a:pt x="22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37"/>
            <p:cNvSpPr/>
            <p:nvPr/>
          </p:nvSpPr>
          <p:spPr>
            <a:xfrm>
              <a:off x="4246200" y="4319975"/>
              <a:ext cx="55675" cy="16100"/>
            </a:xfrm>
            <a:custGeom>
              <a:avLst/>
              <a:gdLst/>
              <a:ahLst/>
              <a:cxnLst/>
              <a:rect l="l" t="t" r="r" b="b"/>
              <a:pathLst>
                <a:path w="2227" h="644" extrusionOk="0">
                  <a:moveTo>
                    <a:pt x="429" y="0"/>
                  </a:moveTo>
                  <a:cubicBezTo>
                    <a:pt x="0" y="0"/>
                    <a:pt x="0" y="643"/>
                    <a:pt x="429" y="643"/>
                  </a:cubicBezTo>
                  <a:lnTo>
                    <a:pt x="2227" y="643"/>
                  </a:lnTo>
                  <a:lnTo>
                    <a:pt x="22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37"/>
            <p:cNvSpPr/>
            <p:nvPr/>
          </p:nvSpPr>
          <p:spPr>
            <a:xfrm>
              <a:off x="4246075" y="4250600"/>
              <a:ext cx="55800" cy="16400"/>
            </a:xfrm>
            <a:custGeom>
              <a:avLst/>
              <a:gdLst/>
              <a:ahLst/>
              <a:cxnLst/>
              <a:rect l="l" t="t" r="r" b="b"/>
              <a:pathLst>
                <a:path w="2232" h="656" extrusionOk="0">
                  <a:moveTo>
                    <a:pt x="423" y="1"/>
                  </a:moveTo>
                  <a:cubicBezTo>
                    <a:pt x="4" y="1"/>
                    <a:pt x="1" y="645"/>
                    <a:pt x="413" y="645"/>
                  </a:cubicBezTo>
                  <a:cubicBezTo>
                    <a:pt x="424" y="645"/>
                    <a:pt x="435" y="645"/>
                    <a:pt x="446" y="644"/>
                  </a:cubicBezTo>
                  <a:lnTo>
                    <a:pt x="446" y="656"/>
                  </a:lnTo>
                  <a:lnTo>
                    <a:pt x="2232" y="656"/>
                  </a:lnTo>
                  <a:lnTo>
                    <a:pt x="2232" y="13"/>
                  </a:lnTo>
                  <a:lnTo>
                    <a:pt x="446" y="1"/>
                  </a:lnTo>
                  <a:cubicBezTo>
                    <a:pt x="438" y="1"/>
                    <a:pt x="431"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37"/>
            <p:cNvSpPr/>
            <p:nvPr/>
          </p:nvSpPr>
          <p:spPr>
            <a:xfrm>
              <a:off x="4249475" y="4181550"/>
              <a:ext cx="53000" cy="16400"/>
            </a:xfrm>
            <a:custGeom>
              <a:avLst/>
              <a:gdLst/>
              <a:ahLst/>
              <a:cxnLst/>
              <a:rect l="l" t="t" r="r" b="b"/>
              <a:pathLst>
                <a:path w="2120" h="656" extrusionOk="0">
                  <a:moveTo>
                    <a:pt x="334" y="1"/>
                  </a:moveTo>
                  <a:cubicBezTo>
                    <a:pt x="143" y="1"/>
                    <a:pt x="0" y="156"/>
                    <a:pt x="0" y="334"/>
                  </a:cubicBezTo>
                  <a:cubicBezTo>
                    <a:pt x="0" y="513"/>
                    <a:pt x="143" y="656"/>
                    <a:pt x="322" y="656"/>
                  </a:cubicBezTo>
                  <a:lnTo>
                    <a:pt x="2119" y="656"/>
                  </a:lnTo>
                  <a:lnTo>
                    <a:pt x="2119" y="13"/>
                  </a:lnTo>
                  <a:lnTo>
                    <a:pt x="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37"/>
            <p:cNvSpPr/>
            <p:nvPr/>
          </p:nvSpPr>
          <p:spPr>
            <a:xfrm>
              <a:off x="4249775" y="4112800"/>
              <a:ext cx="53000" cy="16400"/>
            </a:xfrm>
            <a:custGeom>
              <a:avLst/>
              <a:gdLst/>
              <a:ahLst/>
              <a:cxnLst/>
              <a:rect l="l" t="t" r="r" b="b"/>
              <a:pathLst>
                <a:path w="2120" h="656" extrusionOk="0">
                  <a:moveTo>
                    <a:pt x="322" y="1"/>
                  </a:moveTo>
                  <a:cubicBezTo>
                    <a:pt x="143" y="1"/>
                    <a:pt x="0" y="143"/>
                    <a:pt x="0" y="322"/>
                  </a:cubicBezTo>
                  <a:cubicBezTo>
                    <a:pt x="0" y="501"/>
                    <a:pt x="143" y="655"/>
                    <a:pt x="322" y="655"/>
                  </a:cubicBezTo>
                  <a:lnTo>
                    <a:pt x="2119" y="655"/>
                  </a:lnTo>
                  <a:lnTo>
                    <a:pt x="2119" y="12"/>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7"/>
            <p:cNvSpPr/>
            <p:nvPr/>
          </p:nvSpPr>
          <p:spPr>
            <a:xfrm>
              <a:off x="4243100" y="4041925"/>
              <a:ext cx="55800" cy="16150"/>
            </a:xfrm>
            <a:custGeom>
              <a:avLst/>
              <a:gdLst/>
              <a:ahLst/>
              <a:cxnLst/>
              <a:rect l="l" t="t" r="r" b="b"/>
              <a:pathLst>
                <a:path w="2232" h="646" extrusionOk="0">
                  <a:moveTo>
                    <a:pt x="413" y="1"/>
                  </a:moveTo>
                  <a:cubicBezTo>
                    <a:pt x="1" y="1"/>
                    <a:pt x="4" y="645"/>
                    <a:pt x="423" y="645"/>
                  </a:cubicBezTo>
                  <a:cubicBezTo>
                    <a:pt x="431" y="645"/>
                    <a:pt x="438" y="645"/>
                    <a:pt x="446" y="645"/>
                  </a:cubicBezTo>
                  <a:lnTo>
                    <a:pt x="2232" y="645"/>
                  </a:lnTo>
                  <a:lnTo>
                    <a:pt x="2232" y="2"/>
                  </a:lnTo>
                  <a:lnTo>
                    <a:pt x="446" y="2"/>
                  </a:lnTo>
                  <a:cubicBezTo>
                    <a:pt x="434" y="1"/>
                    <a:pt x="423"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37"/>
            <p:cNvSpPr/>
            <p:nvPr/>
          </p:nvSpPr>
          <p:spPr>
            <a:xfrm>
              <a:off x="4243475" y="3972875"/>
              <a:ext cx="55725" cy="16150"/>
            </a:xfrm>
            <a:custGeom>
              <a:avLst/>
              <a:gdLst/>
              <a:ahLst/>
              <a:cxnLst/>
              <a:rect l="l" t="t" r="r" b="b"/>
              <a:pathLst>
                <a:path w="2229" h="646" extrusionOk="0">
                  <a:moveTo>
                    <a:pt x="410" y="0"/>
                  </a:moveTo>
                  <a:cubicBezTo>
                    <a:pt x="1" y="0"/>
                    <a:pt x="1" y="646"/>
                    <a:pt x="410" y="646"/>
                  </a:cubicBezTo>
                  <a:cubicBezTo>
                    <a:pt x="421" y="646"/>
                    <a:pt x="432" y="645"/>
                    <a:pt x="443" y="645"/>
                  </a:cubicBezTo>
                  <a:lnTo>
                    <a:pt x="2229" y="645"/>
                  </a:lnTo>
                  <a:lnTo>
                    <a:pt x="2229" y="2"/>
                  </a:lnTo>
                  <a:lnTo>
                    <a:pt x="443" y="2"/>
                  </a:lnTo>
                  <a:cubicBezTo>
                    <a:pt x="432" y="1"/>
                    <a:pt x="421" y="0"/>
                    <a:pt x="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37"/>
            <p:cNvSpPr/>
            <p:nvPr/>
          </p:nvSpPr>
          <p:spPr>
            <a:xfrm>
              <a:off x="4243700" y="3903825"/>
              <a:ext cx="56100" cy="16425"/>
            </a:xfrm>
            <a:custGeom>
              <a:avLst/>
              <a:gdLst/>
              <a:ahLst/>
              <a:cxnLst/>
              <a:rect l="l" t="t" r="r" b="b"/>
              <a:pathLst>
                <a:path w="2244" h="657" extrusionOk="0">
                  <a:moveTo>
                    <a:pt x="435" y="1"/>
                  </a:moveTo>
                  <a:cubicBezTo>
                    <a:pt x="1" y="1"/>
                    <a:pt x="1" y="657"/>
                    <a:pt x="435" y="657"/>
                  </a:cubicBezTo>
                  <a:cubicBezTo>
                    <a:pt x="442" y="657"/>
                    <a:pt x="450" y="657"/>
                    <a:pt x="457" y="656"/>
                  </a:cubicBezTo>
                  <a:lnTo>
                    <a:pt x="2243" y="656"/>
                  </a:lnTo>
                  <a:lnTo>
                    <a:pt x="2243" y="1"/>
                  </a:lnTo>
                  <a:lnTo>
                    <a:pt x="457" y="1"/>
                  </a:lnTo>
                  <a:cubicBezTo>
                    <a:pt x="450" y="1"/>
                    <a:pt x="442"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37"/>
            <p:cNvSpPr/>
            <p:nvPr/>
          </p:nvSpPr>
          <p:spPr>
            <a:xfrm>
              <a:off x="4244075" y="3835050"/>
              <a:ext cx="56025" cy="16175"/>
            </a:xfrm>
            <a:custGeom>
              <a:avLst/>
              <a:gdLst/>
              <a:ahLst/>
              <a:cxnLst/>
              <a:rect l="l" t="t" r="r" b="b"/>
              <a:pathLst>
                <a:path w="2241" h="647" extrusionOk="0">
                  <a:moveTo>
                    <a:pt x="410" y="1"/>
                  </a:moveTo>
                  <a:cubicBezTo>
                    <a:pt x="1" y="1"/>
                    <a:pt x="1" y="646"/>
                    <a:pt x="410" y="646"/>
                  </a:cubicBezTo>
                  <a:cubicBezTo>
                    <a:pt x="421" y="646"/>
                    <a:pt x="431" y="646"/>
                    <a:pt x="442" y="645"/>
                  </a:cubicBezTo>
                  <a:lnTo>
                    <a:pt x="2240" y="645"/>
                  </a:lnTo>
                  <a:lnTo>
                    <a:pt x="2240" y="2"/>
                  </a:lnTo>
                  <a:lnTo>
                    <a:pt x="442" y="2"/>
                  </a:lnTo>
                  <a:cubicBezTo>
                    <a:pt x="431" y="1"/>
                    <a:pt x="421"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37"/>
            <p:cNvSpPr/>
            <p:nvPr/>
          </p:nvSpPr>
          <p:spPr>
            <a:xfrm>
              <a:off x="4244700" y="3766325"/>
              <a:ext cx="55400" cy="16100"/>
            </a:xfrm>
            <a:custGeom>
              <a:avLst/>
              <a:gdLst/>
              <a:ahLst/>
              <a:cxnLst/>
              <a:rect l="l" t="t" r="r" b="b"/>
              <a:pathLst>
                <a:path w="2216" h="644" extrusionOk="0">
                  <a:moveTo>
                    <a:pt x="429" y="1"/>
                  </a:moveTo>
                  <a:cubicBezTo>
                    <a:pt x="1" y="1"/>
                    <a:pt x="1" y="644"/>
                    <a:pt x="429" y="644"/>
                  </a:cubicBezTo>
                  <a:lnTo>
                    <a:pt x="429" y="632"/>
                  </a:lnTo>
                  <a:lnTo>
                    <a:pt x="2215" y="644"/>
                  </a:lnTo>
                  <a:lnTo>
                    <a:pt x="2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37"/>
            <p:cNvSpPr/>
            <p:nvPr/>
          </p:nvSpPr>
          <p:spPr>
            <a:xfrm>
              <a:off x="4245000" y="3696975"/>
              <a:ext cx="55700" cy="16400"/>
            </a:xfrm>
            <a:custGeom>
              <a:avLst/>
              <a:gdLst/>
              <a:ahLst/>
              <a:cxnLst/>
              <a:rect l="l" t="t" r="r" b="b"/>
              <a:pathLst>
                <a:path w="2228" h="656" extrusionOk="0">
                  <a:moveTo>
                    <a:pt x="441" y="1"/>
                  </a:moveTo>
                  <a:cubicBezTo>
                    <a:pt x="1" y="1"/>
                    <a:pt x="1" y="643"/>
                    <a:pt x="441" y="643"/>
                  </a:cubicBezTo>
                  <a:lnTo>
                    <a:pt x="429" y="655"/>
                  </a:lnTo>
                  <a:lnTo>
                    <a:pt x="2227" y="655"/>
                  </a:lnTo>
                  <a:lnTo>
                    <a:pt x="2227" y="12"/>
                  </a:lnTo>
                  <a:lnTo>
                    <a:pt x="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37"/>
            <p:cNvSpPr/>
            <p:nvPr/>
          </p:nvSpPr>
          <p:spPr>
            <a:xfrm>
              <a:off x="4244675" y="3628175"/>
              <a:ext cx="56300" cy="16450"/>
            </a:xfrm>
            <a:custGeom>
              <a:avLst/>
              <a:gdLst/>
              <a:ahLst/>
              <a:cxnLst/>
              <a:rect l="l" t="t" r="r" b="b"/>
              <a:pathLst>
                <a:path w="2252" h="658" extrusionOk="0">
                  <a:moveTo>
                    <a:pt x="421" y="1"/>
                  </a:moveTo>
                  <a:cubicBezTo>
                    <a:pt x="1" y="1"/>
                    <a:pt x="1" y="646"/>
                    <a:pt x="421" y="646"/>
                  </a:cubicBezTo>
                  <a:cubicBezTo>
                    <a:pt x="432" y="646"/>
                    <a:pt x="443" y="646"/>
                    <a:pt x="454" y="645"/>
                  </a:cubicBezTo>
                  <a:lnTo>
                    <a:pt x="2252" y="657"/>
                  </a:lnTo>
                  <a:lnTo>
                    <a:pt x="2252" y="14"/>
                  </a:lnTo>
                  <a:lnTo>
                    <a:pt x="454" y="2"/>
                  </a:lnTo>
                  <a:cubicBezTo>
                    <a:pt x="443" y="1"/>
                    <a:pt x="432"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37"/>
            <p:cNvSpPr/>
            <p:nvPr/>
          </p:nvSpPr>
          <p:spPr>
            <a:xfrm>
              <a:off x="4246500" y="3559450"/>
              <a:ext cx="54475" cy="16100"/>
            </a:xfrm>
            <a:custGeom>
              <a:avLst/>
              <a:gdLst/>
              <a:ahLst/>
              <a:cxnLst/>
              <a:rect l="l" t="t" r="r" b="b"/>
              <a:pathLst>
                <a:path w="2179" h="644" extrusionOk="0">
                  <a:moveTo>
                    <a:pt x="393" y="1"/>
                  </a:moveTo>
                  <a:cubicBezTo>
                    <a:pt x="0" y="25"/>
                    <a:pt x="0" y="620"/>
                    <a:pt x="393" y="644"/>
                  </a:cubicBezTo>
                  <a:lnTo>
                    <a:pt x="393" y="632"/>
                  </a:lnTo>
                  <a:lnTo>
                    <a:pt x="2179" y="644"/>
                  </a:lnTo>
                  <a:lnTo>
                    <a:pt x="2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37"/>
            <p:cNvSpPr/>
            <p:nvPr/>
          </p:nvSpPr>
          <p:spPr>
            <a:xfrm>
              <a:off x="4246800" y="3490100"/>
              <a:ext cx="54775" cy="16400"/>
            </a:xfrm>
            <a:custGeom>
              <a:avLst/>
              <a:gdLst/>
              <a:ahLst/>
              <a:cxnLst/>
              <a:rect l="l" t="t" r="r" b="b"/>
              <a:pathLst>
                <a:path w="2191" h="656" extrusionOk="0">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37"/>
            <p:cNvSpPr/>
            <p:nvPr/>
          </p:nvSpPr>
          <p:spPr>
            <a:xfrm>
              <a:off x="4246500" y="3421650"/>
              <a:ext cx="55075" cy="16100"/>
            </a:xfrm>
            <a:custGeom>
              <a:avLst/>
              <a:gdLst/>
              <a:ahLst/>
              <a:cxnLst/>
              <a:rect l="l" t="t" r="r" b="b"/>
              <a:pathLst>
                <a:path w="2203" h="644" extrusionOk="0">
                  <a:moveTo>
                    <a:pt x="405" y="0"/>
                  </a:moveTo>
                  <a:cubicBezTo>
                    <a:pt x="0" y="24"/>
                    <a:pt x="0" y="607"/>
                    <a:pt x="405" y="643"/>
                  </a:cubicBezTo>
                  <a:lnTo>
                    <a:pt x="405" y="631"/>
                  </a:lnTo>
                  <a:lnTo>
                    <a:pt x="2203" y="643"/>
                  </a:lnTo>
                  <a:lnTo>
                    <a:pt x="22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37"/>
            <p:cNvSpPr/>
            <p:nvPr/>
          </p:nvSpPr>
          <p:spPr>
            <a:xfrm>
              <a:off x="4054200" y="2615900"/>
              <a:ext cx="250050" cy="2236300"/>
            </a:xfrm>
            <a:custGeom>
              <a:avLst/>
              <a:gdLst/>
              <a:ahLst/>
              <a:cxnLst/>
              <a:rect l="l" t="t" r="r" b="b"/>
              <a:pathLst>
                <a:path w="10002" h="89452" fill="none" extrusionOk="0">
                  <a:moveTo>
                    <a:pt x="9466" y="60"/>
                  </a:moveTo>
                  <a:lnTo>
                    <a:pt x="691" y="0"/>
                  </a:ln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close/>
                  <a:moveTo>
                    <a:pt x="2191" y="3929"/>
                  </a:moveTo>
                  <a:cubicBezTo>
                    <a:pt x="1441" y="3929"/>
                    <a:pt x="1060" y="3024"/>
                    <a:pt x="1596" y="2489"/>
                  </a:cubicBezTo>
                  <a:cubicBezTo>
                    <a:pt x="2120" y="1965"/>
                    <a:pt x="3037" y="2334"/>
                    <a:pt x="3037" y="3084"/>
                  </a:cubicBezTo>
                  <a:cubicBezTo>
                    <a:pt x="3037" y="3548"/>
                    <a:pt x="2656" y="3929"/>
                    <a:pt x="2191" y="3929"/>
                  </a:cubicBezTo>
                  <a:close/>
                </a:path>
              </a:pathLst>
            </a:custGeom>
            <a:noFill/>
            <a:ln w="6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 name="组合 29"/>
          <p:cNvGrpSpPr/>
          <p:nvPr/>
        </p:nvGrpSpPr>
        <p:grpSpPr>
          <a:xfrm>
            <a:off x="974090" y="1212215"/>
            <a:ext cx="3458845" cy="3322955"/>
            <a:chOff x="1027735" y="1454046"/>
            <a:chExt cx="3244462" cy="3110151"/>
          </a:xfrm>
        </p:grpSpPr>
        <p:sp>
          <p:nvSpPr>
            <p:cNvPr id="2" name="椭圆 1"/>
            <p:cNvSpPr/>
            <p:nvPr/>
          </p:nvSpPr>
          <p:spPr>
            <a:xfrm>
              <a:off x="1027735" y="1454046"/>
              <a:ext cx="3244462" cy="3110151"/>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 name="直线连接符 3"/>
            <p:cNvCxnSpPr/>
            <p:nvPr/>
          </p:nvCxnSpPr>
          <p:spPr>
            <a:xfrm>
              <a:off x="2485271" y="1454046"/>
              <a:ext cx="164695" cy="15550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flipV="1">
              <a:off x="2649966" y="2525580"/>
              <a:ext cx="1527890" cy="4874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线连接符 9"/>
            <p:cNvCxnSpPr>
              <a:stCxn id="2" idx="2"/>
            </p:cNvCxnSpPr>
            <p:nvPr/>
          </p:nvCxnSpPr>
          <p:spPr>
            <a:xfrm flipV="1">
              <a:off x="1027735" y="3009121"/>
              <a:ext cx="1622230"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428690" y="2060291"/>
              <a:ext cx="1727200" cy="574721"/>
            </a:xfrm>
            <a:prstGeom prst="rect">
              <a:avLst/>
            </a:prstGeom>
            <a:noFill/>
          </p:spPr>
          <p:txBody>
            <a:bodyPr wrap="square" rtlCol="0">
              <a:spAutoFit/>
            </a:bodyPr>
            <a:lstStyle/>
            <a:p>
              <a:pPr algn="ctr"/>
              <a:r>
                <a:rPr kumimoji="1" lang="en-US" altLang="zh-CN" sz="1800" b="1" dirty="0">
                  <a:solidFill>
                    <a:schemeClr val="accent3">
                      <a:lumMod val="50000"/>
                    </a:schemeClr>
                  </a:solidFill>
                  <a:latin typeface="Arial Black" panose="020B0A04020102020204" pitchFamily="34" charset="0"/>
                  <a:cs typeface="Arial Black" panose="020B0A04020102020204" pitchFamily="34" charset="0"/>
                </a:rPr>
                <a:t>DESCRIBE</a:t>
              </a:r>
              <a:endParaRPr kumimoji="1" lang="en-US" altLang="zh-CN" sz="1800" b="1" dirty="0">
                <a:solidFill>
                  <a:schemeClr val="accent3">
                    <a:lumMod val="50000"/>
                  </a:schemeClr>
                </a:solidFill>
                <a:latin typeface="Arial Black" panose="020B0A04020102020204" pitchFamily="34" charset="0"/>
                <a:cs typeface="Arial Black" panose="020B0A04020102020204" pitchFamily="34" charset="0"/>
              </a:endParaRPr>
            </a:p>
            <a:p>
              <a:pPr algn="ctr"/>
              <a:r>
                <a:rPr kumimoji="1" lang="zh-CN" altLang="en-US" sz="1600" b="1" dirty="0">
                  <a:latin typeface="Arial" panose="020B0604020202020204" pitchFamily="34" charset="0"/>
                  <a:cs typeface="Arial" panose="020B0604020202020204" pitchFamily="34" charset="0"/>
                </a:rPr>
                <a:t>（读图）</a:t>
              </a:r>
              <a:endParaRPr kumimoji="1" lang="en-US" altLang="zh-CN" sz="1600" b="1" dirty="0">
                <a:latin typeface="Arial" panose="020B0604020202020204" pitchFamily="34" charset="0"/>
                <a:cs typeface="Arial" panose="020B0604020202020204" pitchFamily="34" charset="0"/>
              </a:endParaRPr>
            </a:p>
          </p:txBody>
        </p:sp>
        <p:sp>
          <p:nvSpPr>
            <p:cNvPr id="14" name="文本框 13"/>
            <p:cNvSpPr txBox="1"/>
            <p:nvPr/>
          </p:nvSpPr>
          <p:spPr>
            <a:xfrm>
              <a:off x="2663124" y="3187890"/>
              <a:ext cx="1501575" cy="574721"/>
            </a:xfrm>
            <a:prstGeom prst="rect">
              <a:avLst/>
            </a:prstGeom>
            <a:noFill/>
          </p:spPr>
          <p:txBody>
            <a:bodyPr wrap="square" rtlCol="0">
              <a:spAutoFit/>
            </a:bodyPr>
            <a:lstStyle/>
            <a:p>
              <a:pPr algn="ctr"/>
              <a:r>
                <a:rPr kumimoji="1" lang="en-US" altLang="zh-CN" sz="1800" b="1" dirty="0">
                  <a:solidFill>
                    <a:schemeClr val="accent3">
                      <a:lumMod val="50000"/>
                    </a:schemeClr>
                  </a:solidFill>
                  <a:latin typeface="Arial Black" panose="020B0A04020102020204" pitchFamily="34" charset="0"/>
                  <a:cs typeface="Arial Black" panose="020B0A04020102020204" pitchFamily="34" charset="0"/>
                </a:rPr>
                <a:t>ANALYZE</a:t>
              </a:r>
              <a:endParaRPr kumimoji="1" lang="en-US" altLang="zh-CN" sz="1800" b="1" dirty="0">
                <a:solidFill>
                  <a:schemeClr val="accent3">
                    <a:lumMod val="50000"/>
                  </a:schemeClr>
                </a:solidFill>
                <a:latin typeface="Arial Black" panose="020B0A04020102020204" pitchFamily="34" charset="0"/>
                <a:cs typeface="Arial Black" panose="020B0A04020102020204" pitchFamily="34" charset="0"/>
              </a:endParaRPr>
            </a:p>
            <a:p>
              <a:pPr algn="ctr"/>
              <a:r>
                <a:rPr kumimoji="1" lang="zh-CN" altLang="en-US" sz="1600" b="1" dirty="0">
                  <a:latin typeface="Arial" panose="020B0604020202020204" pitchFamily="34" charset="0"/>
                  <a:cs typeface="Arial" panose="020B0604020202020204" pitchFamily="34" charset="0"/>
                </a:rPr>
                <a:t>（解图）</a:t>
              </a:r>
              <a:endParaRPr kumimoji="1" lang="en-US" altLang="zh-CN" sz="1600" b="1" dirty="0">
                <a:latin typeface="Arial" panose="020B0604020202020204" pitchFamily="34" charset="0"/>
                <a:cs typeface="Arial" panose="020B0604020202020204" pitchFamily="34" charset="0"/>
              </a:endParaRPr>
            </a:p>
          </p:txBody>
        </p:sp>
        <p:sp>
          <p:nvSpPr>
            <p:cNvPr id="17" name="文本框 16"/>
            <p:cNvSpPr txBox="1"/>
            <p:nvPr/>
          </p:nvSpPr>
          <p:spPr>
            <a:xfrm>
              <a:off x="1263147" y="3357125"/>
              <a:ext cx="1501575" cy="574721"/>
            </a:xfrm>
            <a:prstGeom prst="rect">
              <a:avLst/>
            </a:prstGeom>
            <a:noFill/>
          </p:spPr>
          <p:txBody>
            <a:bodyPr wrap="square" rtlCol="0">
              <a:spAutoFit/>
            </a:bodyPr>
            <a:lstStyle/>
            <a:p>
              <a:pPr algn="ctr"/>
              <a:r>
                <a:rPr kumimoji="1" lang="en-US" altLang="zh-CN" sz="1800" b="1" dirty="0">
                  <a:solidFill>
                    <a:schemeClr val="accent3">
                      <a:lumMod val="50000"/>
                    </a:schemeClr>
                  </a:solidFill>
                  <a:latin typeface="Arial Black" panose="020B0A04020102020204" pitchFamily="34" charset="0"/>
                  <a:cs typeface="Arial Black" panose="020B0A04020102020204" pitchFamily="34" charset="0"/>
                </a:rPr>
                <a:t>CREATE</a:t>
              </a:r>
              <a:endParaRPr kumimoji="1" lang="en-US" altLang="zh-CN" sz="1800" b="1" dirty="0">
                <a:solidFill>
                  <a:schemeClr val="accent3">
                    <a:lumMod val="50000"/>
                  </a:schemeClr>
                </a:solidFill>
                <a:latin typeface="Arial Black" panose="020B0A04020102020204" pitchFamily="34" charset="0"/>
                <a:cs typeface="Arial Black" panose="020B0A04020102020204" pitchFamily="34" charset="0"/>
              </a:endParaRPr>
            </a:p>
            <a:p>
              <a:pPr algn="ctr"/>
              <a:r>
                <a:rPr kumimoji="1" lang="zh-CN" altLang="en-US" sz="1600" b="1" dirty="0">
                  <a:latin typeface="Arial" panose="020B0604020202020204" pitchFamily="34" charset="0"/>
                  <a:cs typeface="Arial" panose="020B0604020202020204" pitchFamily="34" charset="0"/>
                </a:rPr>
                <a:t>（制图）</a:t>
              </a:r>
              <a:endParaRPr kumimoji="1" lang="en-US" altLang="zh-CN" sz="1600" b="1" dirty="0">
                <a:latin typeface="Arial" panose="020B0604020202020204" pitchFamily="34" charset="0"/>
                <a:cs typeface="Arial" panose="020B0604020202020204" pitchFamily="34" charset="0"/>
              </a:endParaRPr>
            </a:p>
          </p:txBody>
        </p:sp>
        <p:cxnSp>
          <p:nvCxnSpPr>
            <p:cNvPr id="19" name="直线连接符 18"/>
            <p:cNvCxnSpPr/>
            <p:nvPr/>
          </p:nvCxnSpPr>
          <p:spPr>
            <a:xfrm flipH="1" flipV="1">
              <a:off x="2649999" y="3008826"/>
              <a:ext cx="114723" cy="15439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128868" y="2287961"/>
              <a:ext cx="1501575" cy="574721"/>
            </a:xfrm>
            <a:prstGeom prst="rect">
              <a:avLst/>
            </a:prstGeom>
            <a:noFill/>
          </p:spPr>
          <p:txBody>
            <a:bodyPr wrap="square" rtlCol="0">
              <a:spAutoFit/>
            </a:bodyPr>
            <a:lstStyle/>
            <a:p>
              <a:pPr algn="ctr"/>
              <a:r>
                <a:rPr kumimoji="1" lang="en-US" altLang="zh-CN" sz="1800" b="1" dirty="0">
                  <a:solidFill>
                    <a:schemeClr val="accent3">
                      <a:lumMod val="50000"/>
                    </a:schemeClr>
                  </a:solidFill>
                  <a:latin typeface="Arial Black" panose="020B0A04020102020204" pitchFamily="34" charset="0"/>
                  <a:cs typeface="Arial Black" panose="020B0A04020102020204" pitchFamily="34" charset="0"/>
                </a:rPr>
                <a:t>EVALUATE</a:t>
              </a:r>
              <a:endParaRPr kumimoji="1" lang="en-US" altLang="zh-CN" sz="1800" b="1" dirty="0">
                <a:solidFill>
                  <a:schemeClr val="accent3">
                    <a:lumMod val="50000"/>
                  </a:schemeClr>
                </a:solidFill>
                <a:latin typeface="Arial Black" panose="020B0A04020102020204" pitchFamily="34" charset="0"/>
                <a:cs typeface="Arial Black" panose="020B0A04020102020204" pitchFamily="34" charset="0"/>
              </a:endParaRPr>
            </a:p>
            <a:p>
              <a:pPr algn="ctr"/>
              <a:r>
                <a:rPr kumimoji="1" lang="zh-CN" altLang="en-US" sz="1600" b="1" dirty="0">
                  <a:latin typeface="Arial" panose="020B0604020202020204" pitchFamily="34" charset="0"/>
                  <a:cs typeface="Arial" panose="020B0604020202020204" pitchFamily="34" charset="0"/>
                </a:rPr>
                <a:t>（品图）</a:t>
              </a:r>
              <a:endParaRPr kumimoji="1" lang="en-US" altLang="zh-CN" sz="1600" b="1" dirty="0">
                <a:latin typeface="Arial" panose="020B0604020202020204" pitchFamily="34" charset="0"/>
                <a:cs typeface="Arial" panose="020B0604020202020204" pitchFamily="34" charset="0"/>
              </a:endParaRPr>
            </a:p>
          </p:txBody>
        </p:sp>
      </p:grpSp>
      <p:sp>
        <p:nvSpPr>
          <p:cNvPr id="31" name="文本框 30"/>
          <p:cNvSpPr txBox="1"/>
          <p:nvPr/>
        </p:nvSpPr>
        <p:spPr>
          <a:xfrm>
            <a:off x="4546282" y="2410211"/>
            <a:ext cx="3548551" cy="707886"/>
          </a:xfrm>
          <a:prstGeom prst="rect">
            <a:avLst/>
          </a:prstGeom>
          <a:noFill/>
        </p:spPr>
        <p:txBody>
          <a:bodyPr wrap="square" rtlCol="0">
            <a:spAutoFit/>
          </a:bodyPr>
          <a:lstStyle/>
          <a:p>
            <a:pPr algn="ctr"/>
            <a:r>
              <a:rPr kumimoji="1" lang="en-US" altLang="zh-CN" sz="4000" b="1" dirty="0">
                <a:solidFill>
                  <a:schemeClr val="accent3">
                    <a:lumMod val="50000"/>
                  </a:schemeClr>
                </a:solidFill>
                <a:latin typeface="Arial Black" panose="020B0A04020102020204" pitchFamily="34" charset="0"/>
                <a:cs typeface="Arial Black" panose="020B0A04020102020204" pitchFamily="34" charset="0"/>
              </a:rPr>
              <a:t>pie chart</a:t>
            </a:r>
            <a:endParaRPr kumimoji="1" lang="zh-CN" altLang="en-US" sz="4000" b="1" dirty="0">
              <a:solidFill>
                <a:schemeClr val="accent3">
                  <a:lumMod val="50000"/>
                </a:schemeClr>
              </a:solidFill>
              <a:latin typeface="Arial Black" panose="020B0A04020102020204" pitchFamily="34" charset="0"/>
              <a:cs typeface="Arial Black" panose="020B0A040201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51"/>
        <p:cNvGrpSpPr/>
        <p:nvPr/>
      </p:nvGrpSpPr>
      <p:grpSpPr>
        <a:xfrm>
          <a:off x="0" y="0"/>
          <a:ext cx="0" cy="0"/>
          <a:chOff x="0" y="0"/>
          <a:chExt cx="0" cy="0"/>
        </a:xfrm>
      </p:grpSpPr>
      <p:sp>
        <p:nvSpPr>
          <p:cNvPr id="5" name="梯形 4"/>
          <p:cNvSpPr/>
          <p:nvPr/>
        </p:nvSpPr>
        <p:spPr>
          <a:xfrm>
            <a:off x="198700" y="3550182"/>
            <a:ext cx="4795528" cy="1409814"/>
          </a:xfrm>
          <a:prstGeom prst="trapezoid">
            <a:avLst>
              <a:gd name="adj" fmla="val 55991"/>
            </a:avLst>
          </a:prstGeom>
          <a:solidFill>
            <a:schemeClr val="tx1">
              <a:lumMod val="40000"/>
              <a:lumOff val="6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梯形 5"/>
          <p:cNvSpPr/>
          <p:nvPr/>
        </p:nvSpPr>
        <p:spPr>
          <a:xfrm>
            <a:off x="999402" y="2121741"/>
            <a:ext cx="3161221" cy="1342117"/>
          </a:xfrm>
          <a:prstGeom prst="trapezoid">
            <a:avLst>
              <a:gd name="adj" fmla="val 55539"/>
            </a:avLst>
          </a:prstGeom>
          <a:solidFill>
            <a:schemeClr val="tx1">
              <a:lumMod val="40000"/>
              <a:lumOff val="6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三角形 6"/>
          <p:cNvSpPr/>
          <p:nvPr/>
        </p:nvSpPr>
        <p:spPr>
          <a:xfrm>
            <a:off x="1768996" y="508000"/>
            <a:ext cx="1624755" cy="1526913"/>
          </a:xfrm>
          <a:prstGeom prst="triangle">
            <a:avLst/>
          </a:prstGeom>
          <a:solidFill>
            <a:schemeClr val="tx1">
              <a:lumMod val="40000"/>
              <a:lumOff val="6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1289814" y="846673"/>
            <a:ext cx="2580396" cy="584775"/>
          </a:xfrm>
          <a:prstGeom prst="rect">
            <a:avLst/>
          </a:prstGeom>
          <a:noFill/>
        </p:spPr>
        <p:txBody>
          <a:bodyPr wrap="square" rtlCol="0">
            <a:spAutoFit/>
          </a:bodyPr>
          <a:lstStyle/>
          <a:p>
            <a:pPr algn="ctr"/>
            <a:r>
              <a:rPr kumimoji="1" lang="en-US" altLang="zh-CN" sz="3200" b="1" dirty="0">
                <a:solidFill>
                  <a:schemeClr val="tx1">
                    <a:lumMod val="50000"/>
                  </a:schemeClr>
                </a:solidFill>
                <a:latin typeface="Arial" panose="020B0604020202020204" pitchFamily="34" charset="0"/>
                <a:ea typeface="微软雅黑" panose="020B0503020204020204" charset="-122"/>
                <a:cs typeface="Arial" panose="020B0604020202020204" pitchFamily="34" charset="0"/>
              </a:rPr>
              <a:t>World</a:t>
            </a:r>
            <a:endParaRPr kumimoji="1" lang="zh-CN" altLang="en-US" sz="3200" b="1" dirty="0">
              <a:solidFill>
                <a:schemeClr val="tx1">
                  <a:lumMod val="50000"/>
                </a:schemeClr>
              </a:solidFill>
              <a:latin typeface="Arial" panose="020B0604020202020204" pitchFamily="34" charset="0"/>
              <a:ea typeface="微软雅黑" panose="020B0503020204020204" charset="-122"/>
              <a:cs typeface="Arial" panose="020B0604020202020204" pitchFamily="34" charset="0"/>
            </a:endParaRPr>
          </a:p>
        </p:txBody>
      </p:sp>
      <p:sp>
        <p:nvSpPr>
          <p:cNvPr id="9" name="文本框 8"/>
          <p:cNvSpPr txBox="1"/>
          <p:nvPr/>
        </p:nvSpPr>
        <p:spPr>
          <a:xfrm>
            <a:off x="1306266" y="2289293"/>
            <a:ext cx="2580396" cy="584775"/>
          </a:xfrm>
          <a:prstGeom prst="rect">
            <a:avLst/>
          </a:prstGeom>
          <a:noFill/>
        </p:spPr>
        <p:txBody>
          <a:bodyPr wrap="square" rtlCol="0">
            <a:spAutoFit/>
          </a:bodyPr>
          <a:lstStyle/>
          <a:p>
            <a:pPr algn="ctr"/>
            <a:r>
              <a:rPr kumimoji="1" lang="en-US" altLang="zh-CN" sz="3200" b="1" dirty="0">
                <a:solidFill>
                  <a:schemeClr val="tx1">
                    <a:lumMod val="50000"/>
                  </a:schemeClr>
                </a:solidFill>
                <a:latin typeface="Arial" panose="020B0604020202020204" pitchFamily="34" charset="0"/>
                <a:ea typeface="微软雅黑" panose="020B0503020204020204" charset="-122"/>
                <a:cs typeface="Arial" panose="020B0604020202020204" pitchFamily="34" charset="0"/>
              </a:rPr>
              <a:t>Country</a:t>
            </a:r>
            <a:endParaRPr kumimoji="1" lang="zh-CN" altLang="en-US" sz="3200" b="1" dirty="0">
              <a:solidFill>
                <a:schemeClr val="tx1">
                  <a:lumMod val="50000"/>
                </a:schemeClr>
              </a:solidFill>
              <a:latin typeface="Arial" panose="020B0604020202020204" pitchFamily="34" charset="0"/>
              <a:ea typeface="微软雅黑" panose="020B0503020204020204" charset="-122"/>
              <a:cs typeface="Arial" panose="020B0604020202020204" pitchFamily="34" charset="0"/>
            </a:endParaRPr>
          </a:p>
        </p:txBody>
      </p:sp>
      <p:sp>
        <p:nvSpPr>
          <p:cNvPr id="10" name="文本框 9"/>
          <p:cNvSpPr txBox="1"/>
          <p:nvPr/>
        </p:nvSpPr>
        <p:spPr>
          <a:xfrm>
            <a:off x="1358664" y="3739523"/>
            <a:ext cx="2580396" cy="584775"/>
          </a:xfrm>
          <a:prstGeom prst="rect">
            <a:avLst/>
          </a:prstGeom>
          <a:noFill/>
        </p:spPr>
        <p:txBody>
          <a:bodyPr wrap="square" rtlCol="0">
            <a:spAutoFit/>
          </a:bodyPr>
          <a:lstStyle/>
          <a:p>
            <a:pPr algn="ctr"/>
            <a:r>
              <a:rPr kumimoji="1" lang="en-US" altLang="zh-CN" sz="3200" b="1" dirty="0">
                <a:solidFill>
                  <a:schemeClr val="tx1">
                    <a:lumMod val="50000"/>
                  </a:schemeClr>
                </a:solidFill>
                <a:latin typeface="Arial" panose="020B0604020202020204" pitchFamily="34" charset="0"/>
                <a:ea typeface="微软雅黑" panose="020B0503020204020204" charset="-122"/>
                <a:cs typeface="Arial" panose="020B0604020202020204" pitchFamily="34" charset="0"/>
              </a:rPr>
              <a:t>Individual</a:t>
            </a:r>
            <a:endParaRPr kumimoji="1" lang="en-US" altLang="zh-CN" sz="3200" b="1" dirty="0">
              <a:solidFill>
                <a:schemeClr val="tx1">
                  <a:lumMod val="50000"/>
                </a:schemeClr>
              </a:solidFill>
              <a:latin typeface="Arial" panose="020B0604020202020204" pitchFamily="34" charset="0"/>
              <a:ea typeface="微软雅黑" panose="020B0503020204020204" charset="-122"/>
              <a:cs typeface="Arial" panose="020B0604020202020204" pitchFamily="34" charset="0"/>
            </a:endParaRPr>
          </a:p>
        </p:txBody>
      </p:sp>
      <p:sp>
        <p:nvSpPr>
          <p:cNvPr id="12" name="文本框 11"/>
          <p:cNvSpPr txBox="1"/>
          <p:nvPr/>
        </p:nvSpPr>
        <p:spPr>
          <a:xfrm>
            <a:off x="1358664" y="4207198"/>
            <a:ext cx="2580396" cy="584775"/>
          </a:xfrm>
          <a:prstGeom prst="rect">
            <a:avLst/>
          </a:prstGeom>
          <a:noFill/>
        </p:spPr>
        <p:txBody>
          <a:bodyPr wrap="square" rtlCol="0">
            <a:spAutoFit/>
          </a:bodyPr>
          <a:lstStyle/>
          <a:p>
            <a:pPr algn="ctr"/>
            <a:r>
              <a:rPr kumimoji="1" lang="zh-CN" altLang="en-US" sz="3200" b="1" dirty="0">
                <a:solidFill>
                  <a:schemeClr val="accent3">
                    <a:lumMod val="50000"/>
                  </a:schemeClr>
                </a:solidFill>
                <a:latin typeface="微软雅黑" panose="020B0503020204020204" charset="-122"/>
                <a:ea typeface="微软雅黑" panose="020B0503020204020204" charset="-122"/>
              </a:rPr>
              <a:t>图文并茂</a:t>
            </a:r>
            <a:endParaRPr kumimoji="1" lang="en-US" altLang="zh-CN" sz="3200" b="1" dirty="0">
              <a:solidFill>
                <a:schemeClr val="accent3">
                  <a:lumMod val="50000"/>
                </a:schemeClr>
              </a:solidFill>
              <a:latin typeface="微软雅黑" panose="020B0503020204020204" charset="-122"/>
              <a:ea typeface="微软雅黑" panose="020B0503020204020204" charset="-122"/>
            </a:endParaRPr>
          </a:p>
        </p:txBody>
      </p:sp>
      <p:sp>
        <p:nvSpPr>
          <p:cNvPr id="13" name="文本框 12"/>
          <p:cNvSpPr txBox="1"/>
          <p:nvPr/>
        </p:nvSpPr>
        <p:spPr>
          <a:xfrm>
            <a:off x="1579165" y="2765667"/>
            <a:ext cx="2140008" cy="583565"/>
          </a:xfrm>
          <a:prstGeom prst="rect">
            <a:avLst/>
          </a:prstGeom>
          <a:noFill/>
        </p:spPr>
        <p:txBody>
          <a:bodyPr wrap="square" rtlCol="0">
            <a:spAutoFit/>
          </a:bodyPr>
          <a:lstStyle/>
          <a:p>
            <a:pPr algn="ctr"/>
            <a:r>
              <a:rPr kumimoji="1" lang="zh-CN" altLang="en-US" sz="3200" b="1" dirty="0">
                <a:solidFill>
                  <a:schemeClr val="accent3">
                    <a:lumMod val="50000"/>
                  </a:schemeClr>
                </a:solidFill>
                <a:latin typeface="微软雅黑" panose="020B0503020204020204" charset="-122"/>
                <a:ea typeface="微软雅黑" panose="020B0503020204020204" charset="-122"/>
              </a:rPr>
              <a:t>励精图治</a:t>
            </a:r>
            <a:endParaRPr kumimoji="1" lang="zh-CN" altLang="en-US" sz="3200" b="1" dirty="0">
              <a:solidFill>
                <a:schemeClr val="accent3">
                  <a:lumMod val="50000"/>
                </a:schemeClr>
              </a:solidFill>
              <a:latin typeface="微软雅黑" panose="020B0503020204020204" charset="-122"/>
              <a:ea typeface="微软雅黑" panose="020B0503020204020204" charset="-122"/>
            </a:endParaRPr>
          </a:p>
        </p:txBody>
      </p:sp>
      <p:sp>
        <p:nvSpPr>
          <p:cNvPr id="14" name="文本框 13"/>
          <p:cNvSpPr txBox="1"/>
          <p:nvPr/>
        </p:nvSpPr>
        <p:spPr>
          <a:xfrm>
            <a:off x="1579136" y="1316697"/>
            <a:ext cx="2140008" cy="583565"/>
          </a:xfrm>
          <a:prstGeom prst="rect">
            <a:avLst/>
          </a:prstGeom>
          <a:noFill/>
        </p:spPr>
        <p:txBody>
          <a:bodyPr wrap="square" rtlCol="0">
            <a:spAutoFit/>
          </a:bodyPr>
          <a:lstStyle/>
          <a:p>
            <a:pPr algn="ctr"/>
            <a:r>
              <a:rPr kumimoji="1" lang="zh-CN" altLang="en-US" sz="3200" b="1" dirty="0">
                <a:solidFill>
                  <a:schemeClr val="accent3">
                    <a:lumMod val="50000"/>
                  </a:schemeClr>
                </a:solidFill>
                <a:latin typeface="微软雅黑" panose="020B0503020204020204" charset="-122"/>
                <a:ea typeface="微软雅黑" panose="020B0503020204020204" charset="-122"/>
              </a:rPr>
              <a:t>大展宏图</a:t>
            </a:r>
            <a:endParaRPr kumimoji="1" lang="zh-CN" altLang="en-US" sz="3200" b="1" dirty="0">
              <a:solidFill>
                <a:schemeClr val="accent3">
                  <a:lumMod val="50000"/>
                </a:schemeClr>
              </a:solidFill>
              <a:latin typeface="微软雅黑" panose="020B0503020204020204" charset="-122"/>
              <a:ea typeface="微软雅黑" panose="020B0503020204020204" charset="-122"/>
            </a:endParaRPr>
          </a:p>
        </p:txBody>
      </p:sp>
      <p:cxnSp>
        <p:nvCxnSpPr>
          <p:cNvPr id="16" name="直线连接符 15"/>
          <p:cNvCxnSpPr>
            <a:stCxn id="7" idx="4"/>
          </p:cNvCxnSpPr>
          <p:nvPr/>
        </p:nvCxnSpPr>
        <p:spPr>
          <a:xfrm>
            <a:off x="3394386" y="2034913"/>
            <a:ext cx="5346607" cy="0"/>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p:nvCxnSpPr>
        <p:spPr>
          <a:xfrm>
            <a:off x="3651072" y="3492887"/>
            <a:ext cx="5089921" cy="0"/>
          </a:xfrm>
          <a:prstGeom prst="line">
            <a:avLst/>
          </a:prstGeom>
          <a:ln w="1905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994228" y="3976365"/>
            <a:ext cx="4017340" cy="461665"/>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It makes ourselves clear.</a:t>
            </a:r>
            <a:endParaRPr kumimoji="1" lang="zh-CN" altLang="en-US" sz="2400" b="1" dirty="0">
              <a:latin typeface="Arial" panose="020B0604020202020204" pitchFamily="34" charset="0"/>
              <a:cs typeface="Arial" panose="020B0604020202020204" pitchFamily="34" charset="0"/>
            </a:endParaRPr>
          </a:p>
        </p:txBody>
      </p:sp>
      <p:sp>
        <p:nvSpPr>
          <p:cNvPr id="19" name="文本框 18"/>
          <p:cNvSpPr txBox="1"/>
          <p:nvPr/>
        </p:nvSpPr>
        <p:spPr>
          <a:xfrm>
            <a:off x="4433522" y="2377826"/>
            <a:ext cx="4134152" cy="829945"/>
          </a:xfrm>
          <a:prstGeom prst="rect">
            <a:avLst/>
          </a:prstGeom>
          <a:noFill/>
        </p:spPr>
        <p:txBody>
          <a:bodyPr wrap="square" rtlCol="0">
            <a:spAutoFit/>
          </a:bodyPr>
          <a:lstStyle/>
          <a:p>
            <a:r>
              <a:rPr kumimoji="1" lang="zh-CN" altLang="en-US" sz="2400" b="1" dirty="0">
                <a:latin typeface="Arial" panose="020B0604020202020204" pitchFamily="34" charset="0"/>
                <a:cs typeface="Arial" panose="020B0604020202020204" pitchFamily="34" charset="0"/>
              </a:rPr>
              <a:t>It helps us to understand each other better.</a:t>
            </a:r>
            <a:endParaRPr kumimoji="1" lang="zh-CN" altLang="en-US" sz="2400" b="1" dirty="0">
              <a:latin typeface="Arial" panose="020B0604020202020204" pitchFamily="34" charset="0"/>
              <a:cs typeface="Arial" panose="020B0604020202020204" pitchFamily="34" charset="0"/>
            </a:endParaRPr>
          </a:p>
        </p:txBody>
      </p:sp>
      <p:sp>
        <p:nvSpPr>
          <p:cNvPr id="20" name="文本框 19"/>
          <p:cNvSpPr txBox="1"/>
          <p:nvPr/>
        </p:nvSpPr>
        <p:spPr>
          <a:xfrm>
            <a:off x="3719144" y="846673"/>
            <a:ext cx="4732895" cy="830997"/>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It creates a better world in a scientific and objective way.</a:t>
            </a:r>
            <a:endParaRPr kumimoji="1" lang="zh-CN" altLang="en-US" sz="2400" b="1" dirty="0">
              <a:latin typeface="Arial" panose="020B0604020202020204" pitchFamily="34" charset="0"/>
              <a:cs typeface="Arial" panose="020B0604020202020204" pitchFamily="34" charset="0"/>
            </a:endParaRPr>
          </a:p>
        </p:txBody>
      </p:sp>
      <p:sp>
        <p:nvSpPr>
          <p:cNvPr id="2" name="文本框 1"/>
          <p:cNvSpPr txBox="1"/>
          <p:nvPr/>
        </p:nvSpPr>
        <p:spPr>
          <a:xfrm>
            <a:off x="999402" y="2102327"/>
            <a:ext cx="7350760" cy="521970"/>
          </a:xfrm>
          <a:prstGeom prst="rect">
            <a:avLst/>
          </a:prstGeom>
          <a:noFill/>
        </p:spPr>
        <p:txBody>
          <a:bodyPr wrap="square" rtlCol="0">
            <a:spAutoFit/>
          </a:bodyPr>
          <a:lstStyle/>
          <a:p>
            <a:pPr algn="ctr"/>
            <a:r>
              <a:rPr lang="en-US" altLang="zh-CN" sz="2800" b="1">
                <a:solidFill>
                  <a:schemeClr val="tx1"/>
                </a:solidFill>
                <a:latin typeface="Arial" panose="020B0604020202020204" pitchFamily="34" charset="0"/>
                <a:cs typeface="Arial" panose="020B0604020202020204" pitchFamily="34" charset="0"/>
              </a:rPr>
              <a:t>Why should we use the pie chart?</a:t>
            </a:r>
            <a:endParaRPr lang="en-US" altLang="zh-CN" sz="2800" b="1">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30000" y="130000"/>
                                    </p:animScale>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Scale>
                                      <p:cBhvr>
                                        <p:cTn id="2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2"/>
                                        </p:tgtEl>
                                        <p:attrNameLst>
                                          <p:attrName>ppt_x</p:attrName>
                                          <p:attrName>ppt_y</p:attrName>
                                        </p:attrNameLst>
                                      </p:cBhvr>
                                    </p:animMotion>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52" presetClass="entr"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visible"/>
                                      </p:to>
                                    </p:set>
                                    <p:animScale>
                                      <p:cBhvr>
                                        <p:cTn id="4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3"/>
                                        </p:tgtEl>
                                        <p:attrNameLst>
                                          <p:attrName>ppt_x</p:attrName>
                                          <p:attrName>ppt_y</p:attrName>
                                        </p:attrNameLst>
                                      </p:cBhvr>
                                    </p:animMotion>
                                    <p:animEffect transition="in" filter="fade">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52" presetClass="entr" presetSubtype="0" fill="hold" grpId="1" nodeType="withEffect">
                                  <p:stCondLst>
                                    <p:cond delay="0"/>
                                  </p:stCondLst>
                                  <p:childTnLst>
                                    <p:set>
                                      <p:cBhvr>
                                        <p:cTn id="69" dur="1" fill="hold">
                                          <p:stCondLst>
                                            <p:cond delay="0"/>
                                          </p:stCondLst>
                                        </p:cTn>
                                        <p:tgtEl>
                                          <p:spTgt spid="14"/>
                                        </p:tgtEl>
                                        <p:attrNameLst>
                                          <p:attrName>style.visibility</p:attrName>
                                        </p:attrNameLst>
                                      </p:cBhvr>
                                      <p:to>
                                        <p:strVal val="visible"/>
                                      </p:to>
                                    </p:set>
                                    <p:animScale>
                                      <p:cBhvr>
                                        <p:cTn id="70"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4"/>
                                        </p:tgtEl>
                                        <p:attrNameLst>
                                          <p:attrName>ppt_x</p:attrName>
                                          <p:attrName>ppt_y</p:attrName>
                                        </p:attrNameLst>
                                      </p:cBhvr>
                                    </p:animMotion>
                                    <p:animEffect transition="in" filter="fade">
                                      <p:cBhvr>
                                        <p:cTn id="7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2" grpId="0"/>
      <p:bldP spid="13" grpId="1"/>
      <p:bldP spid="14" grpId="1"/>
      <p:bldP spid="18" grpId="0"/>
      <p:bldP spid="19" grpId="0"/>
      <p:bldP spid="20" grpId="0"/>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pSp>
        <p:nvGrpSpPr>
          <p:cNvPr id="2" name="组合 1"/>
          <p:cNvGrpSpPr/>
          <p:nvPr/>
        </p:nvGrpSpPr>
        <p:grpSpPr>
          <a:xfrm>
            <a:off x="1070688" y="2676481"/>
            <a:ext cx="1321152" cy="2169825"/>
            <a:chOff x="1058158" y="2493600"/>
            <a:chExt cx="1321152" cy="2169825"/>
          </a:xfrm>
        </p:grpSpPr>
        <p:sp>
          <p:nvSpPr>
            <p:cNvPr id="9" name="矩形 8"/>
            <p:cNvSpPr/>
            <p:nvPr/>
          </p:nvSpPr>
          <p:spPr>
            <a:xfrm>
              <a:off x="1085750" y="2526029"/>
              <a:ext cx="1262487" cy="195200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zh-CN" altLang="en-US"/>
            </a:p>
          </p:txBody>
        </p:sp>
        <p:sp>
          <p:nvSpPr>
            <p:cNvPr id="23" name="文本框 22"/>
            <p:cNvSpPr txBox="1"/>
            <p:nvPr/>
          </p:nvSpPr>
          <p:spPr>
            <a:xfrm>
              <a:off x="1058158" y="2493600"/>
              <a:ext cx="1321152" cy="2169825"/>
            </a:xfrm>
            <a:prstGeom prst="rect">
              <a:avLst/>
            </a:prstGeom>
            <a:noFill/>
          </p:spPr>
          <p:txBody>
            <a:bodyPr wrap="square">
              <a:spAutoFit/>
            </a:bodyPr>
            <a:lstStyle/>
            <a:p>
              <a:r>
                <a:rPr lang="zh-CN" altLang="en-US" sz="900" dirty="0">
                  <a:solidFill>
                    <a:schemeClr val="tx1"/>
                  </a:solidFill>
                </a:rPr>
                <a:t>By reading and decoding the text, students will be able to use appropriate frequency adverbs and percentages to describe the numerical information in the pie chart. They will also gain a preliminary understanding of the composition of a pie chart.</a:t>
              </a:r>
              <a:endParaRPr lang="zh-CN" altLang="en-US" sz="900" dirty="0">
                <a:solidFill>
                  <a:schemeClr val="tx1"/>
                </a:solidFill>
              </a:endParaRPr>
            </a:p>
            <a:p>
              <a:endParaRPr lang="zh-CN" altLang="en-US" sz="900" dirty="0">
                <a:solidFill>
                  <a:schemeClr val="tx1"/>
                </a:solidFill>
              </a:endParaRPr>
            </a:p>
          </p:txBody>
        </p:sp>
      </p:grpSp>
      <p:grpSp>
        <p:nvGrpSpPr>
          <p:cNvPr id="3" name="组合 2"/>
          <p:cNvGrpSpPr/>
          <p:nvPr/>
        </p:nvGrpSpPr>
        <p:grpSpPr>
          <a:xfrm>
            <a:off x="2868769" y="2374183"/>
            <a:ext cx="1281290" cy="2286734"/>
            <a:chOff x="2853766" y="2191302"/>
            <a:chExt cx="1281290" cy="2286734"/>
          </a:xfrm>
        </p:grpSpPr>
        <p:sp>
          <p:nvSpPr>
            <p:cNvPr id="10" name="矩形 9"/>
            <p:cNvSpPr/>
            <p:nvPr/>
          </p:nvSpPr>
          <p:spPr>
            <a:xfrm>
              <a:off x="2853766" y="2191302"/>
              <a:ext cx="1256166" cy="228673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zh-CN" altLang="en-US"/>
            </a:p>
          </p:txBody>
        </p:sp>
        <p:sp>
          <p:nvSpPr>
            <p:cNvPr id="25" name="文本框 24"/>
            <p:cNvSpPr txBox="1"/>
            <p:nvPr/>
          </p:nvSpPr>
          <p:spPr>
            <a:xfrm>
              <a:off x="2853766" y="2265850"/>
              <a:ext cx="1281290" cy="2169825"/>
            </a:xfrm>
            <a:prstGeom prst="rect">
              <a:avLst/>
            </a:prstGeom>
            <a:noFill/>
          </p:spPr>
          <p:txBody>
            <a:bodyPr wrap="square">
              <a:spAutoFit/>
            </a:bodyPr>
            <a:lstStyle/>
            <a:p>
              <a:r>
                <a:rPr lang="zh-CN" altLang="en-US" sz="900" dirty="0">
                  <a:solidFill>
                    <a:schemeClr val="tx1"/>
                  </a:solidFill>
                </a:rPr>
                <a:t>Through classroom discussions, students will be able to interpret the data in the pie chart using target English vocabulary and grammatical structures. They will also be able to decipher the author's ideas in the text based on the information provided in the pie chart.</a:t>
              </a:r>
              <a:endParaRPr lang="zh-CN" altLang="en-US" sz="900" dirty="0">
                <a:solidFill>
                  <a:schemeClr val="tx1"/>
                </a:solidFill>
              </a:endParaRPr>
            </a:p>
          </p:txBody>
        </p:sp>
      </p:grpSp>
      <p:grpSp>
        <p:nvGrpSpPr>
          <p:cNvPr id="5" name="组合 4"/>
          <p:cNvGrpSpPr/>
          <p:nvPr/>
        </p:nvGrpSpPr>
        <p:grpSpPr>
          <a:xfrm>
            <a:off x="4588024" y="2063338"/>
            <a:ext cx="1323290" cy="2601878"/>
            <a:chOff x="4615461" y="1880457"/>
            <a:chExt cx="1323290" cy="2601878"/>
          </a:xfrm>
        </p:grpSpPr>
        <p:sp>
          <p:nvSpPr>
            <p:cNvPr id="11" name="矩形 10"/>
            <p:cNvSpPr/>
            <p:nvPr/>
          </p:nvSpPr>
          <p:spPr>
            <a:xfrm>
              <a:off x="4615461" y="1880457"/>
              <a:ext cx="1323290" cy="260187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zh-CN" altLang="en-US"/>
            </a:p>
          </p:txBody>
        </p:sp>
        <p:sp>
          <p:nvSpPr>
            <p:cNvPr id="27" name="文本框 26"/>
            <p:cNvSpPr txBox="1"/>
            <p:nvPr/>
          </p:nvSpPr>
          <p:spPr>
            <a:xfrm>
              <a:off x="4649022" y="1983459"/>
              <a:ext cx="1256166" cy="2446824"/>
            </a:xfrm>
            <a:prstGeom prst="rect">
              <a:avLst/>
            </a:prstGeom>
            <a:noFill/>
          </p:spPr>
          <p:txBody>
            <a:bodyPr wrap="square">
              <a:spAutoFit/>
            </a:bodyPr>
            <a:lstStyle/>
            <a:p>
              <a:r>
                <a:rPr lang="zh-CN" altLang="en-US" sz="900" dirty="0">
                  <a:solidFill>
                    <a:schemeClr val="tx1"/>
                  </a:solidFill>
                </a:rPr>
                <a:t>By surveying the frequency of extracurricular activities among their peers in the group, students will collaborate to create a pie chart. They will then refine their conclusions based on the obtained data, cultivating higher-order thinking skills that involve observing, analyzing facts, and forming their own viewpoints.</a:t>
              </a:r>
              <a:endParaRPr lang="zh-CN" altLang="en-US" sz="900" dirty="0">
                <a:solidFill>
                  <a:schemeClr val="tx1"/>
                </a:solidFill>
              </a:endParaRPr>
            </a:p>
          </p:txBody>
        </p:sp>
      </p:grpSp>
      <p:grpSp>
        <p:nvGrpSpPr>
          <p:cNvPr id="7" name="组合 6"/>
          <p:cNvGrpSpPr/>
          <p:nvPr/>
        </p:nvGrpSpPr>
        <p:grpSpPr>
          <a:xfrm>
            <a:off x="6390107" y="1787986"/>
            <a:ext cx="1389241" cy="2877229"/>
            <a:chOff x="6377577" y="1605105"/>
            <a:chExt cx="1389241" cy="2877229"/>
          </a:xfrm>
        </p:grpSpPr>
        <p:sp>
          <p:nvSpPr>
            <p:cNvPr id="12" name="矩形 11"/>
            <p:cNvSpPr/>
            <p:nvPr/>
          </p:nvSpPr>
          <p:spPr>
            <a:xfrm>
              <a:off x="6377577" y="1605105"/>
              <a:ext cx="1389241" cy="287722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zh-CN" altLang="en-US"/>
            </a:p>
          </p:txBody>
        </p:sp>
        <p:sp>
          <p:nvSpPr>
            <p:cNvPr id="29" name="文本框 28"/>
            <p:cNvSpPr txBox="1"/>
            <p:nvPr/>
          </p:nvSpPr>
          <p:spPr>
            <a:xfrm>
              <a:off x="6428271" y="1879687"/>
              <a:ext cx="1256166" cy="2308324"/>
            </a:xfrm>
            <a:prstGeom prst="rect">
              <a:avLst/>
            </a:prstGeom>
            <a:noFill/>
          </p:spPr>
          <p:txBody>
            <a:bodyPr wrap="square">
              <a:spAutoFit/>
            </a:bodyPr>
            <a:lstStyle/>
            <a:p>
              <a:r>
                <a:rPr lang="zh-CN" altLang="en-US" sz="900" dirty="0">
                  <a:solidFill>
                    <a:schemeClr val="tx1"/>
                  </a:solidFill>
                </a:rPr>
                <a:t>Through intergroup learning community and mutual evaluation, students will critically analyze each other's completed survey reports and created graphs. This process will help them develop a preliminary awareness of viewing the world objectively and scientifically.</a:t>
              </a:r>
              <a:endParaRPr lang="zh-CN" altLang="en-US" sz="900" dirty="0">
                <a:solidFill>
                  <a:schemeClr val="tx1"/>
                </a:solidFill>
                <a:latin typeface="Arial" panose="020B0604020202020204" pitchFamily="34" charset="0"/>
                <a:cs typeface="Arial" panose="020B0604020202020204" pitchFamily="34" charset="0"/>
              </a:endParaRPr>
            </a:p>
          </p:txBody>
        </p:sp>
      </p:grpSp>
      <p:sp>
        <p:nvSpPr>
          <p:cNvPr id="13" name="Google Shape;374;p30"/>
          <p:cNvSpPr txBox="1"/>
          <p:nvPr/>
        </p:nvSpPr>
        <p:spPr>
          <a:xfrm>
            <a:off x="669293" y="418650"/>
            <a:ext cx="7704000" cy="627929"/>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25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algn="ctr"/>
            <a:r>
              <a:rPr lang="en-US" altLang="zh-CN" sz="2000" dirty="0">
                <a:solidFill>
                  <a:schemeClr val="tx1">
                    <a:lumMod val="75000"/>
                    <a:lumOff val="25000"/>
                  </a:schemeClr>
                </a:solidFill>
                <a:latin typeface="Arial" panose="020B0604020202020204" pitchFamily="34" charset="0"/>
                <a:ea typeface="宋体" panose="02010600030101010101" pitchFamily="2" charset="-122"/>
                <a:cs typeface="Arial" panose="020B0604020202020204" pitchFamily="34" charset="0"/>
                <a:sym typeface="+mn-lt"/>
              </a:rPr>
              <a:t>    </a:t>
            </a:r>
            <a:r>
              <a:rPr lang="zh-CN" altLang="en-US" sz="2000">
                <a:solidFill>
                  <a:schemeClr val="tx1"/>
                </a:solidFill>
                <a:sym typeface="+mn-ea"/>
              </a:rPr>
              <a:t>Learning Objectives</a:t>
            </a:r>
            <a:endParaRPr lang="zh-CN" altLang="en-US" sz="2000" dirty="0">
              <a:solidFill>
                <a:schemeClr val="tx1">
                  <a:lumMod val="75000"/>
                  <a:lumOff val="25000"/>
                </a:schemeClr>
              </a:solidFill>
              <a:latin typeface="Arial" panose="020B0604020202020204" pitchFamily="34" charset="0"/>
              <a:ea typeface="宋体" panose="02010600030101010101" pitchFamily="2" charset="-122"/>
              <a:cs typeface="Arial" panose="020B0604020202020204" pitchFamily="34" charset="0"/>
              <a:sym typeface="+mn-lt"/>
            </a:endParaRPr>
          </a:p>
        </p:txBody>
      </p:sp>
      <p:cxnSp>
        <p:nvCxnSpPr>
          <p:cNvPr id="4" name="直线箭头连接符 3"/>
          <p:cNvCxnSpPr/>
          <p:nvPr/>
        </p:nvCxnSpPr>
        <p:spPr>
          <a:xfrm flipV="1">
            <a:off x="702845" y="1644127"/>
            <a:ext cx="0" cy="302108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线箭头连接符 5"/>
          <p:cNvCxnSpPr/>
          <p:nvPr/>
        </p:nvCxnSpPr>
        <p:spPr>
          <a:xfrm>
            <a:off x="693880" y="4665233"/>
            <a:ext cx="7610833"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11811" y="1982528"/>
            <a:ext cx="1982469" cy="738664"/>
          </a:xfrm>
          <a:prstGeom prst="rect">
            <a:avLst/>
          </a:prstGeom>
          <a:noFill/>
        </p:spPr>
        <p:txBody>
          <a:bodyPr wrap="square">
            <a:spAutoFit/>
          </a:bodyPr>
          <a:lstStyle/>
          <a:p>
            <a:pPr algn="ctr"/>
            <a:r>
              <a:rPr lang="zh-CN" altLang="en-US" b="1" dirty="0">
                <a:solidFill>
                  <a:schemeClr val="tx1"/>
                </a:solidFill>
              </a:rPr>
              <a:t>Describe </a:t>
            </a:r>
            <a:endParaRPr lang="en-US" altLang="zh-CN" b="1" dirty="0">
              <a:solidFill>
                <a:schemeClr val="tx1"/>
              </a:solidFill>
            </a:endParaRPr>
          </a:p>
          <a:p>
            <a:pPr algn="ctr"/>
            <a:r>
              <a:rPr lang="en-US" altLang="zh-CN" b="1" dirty="0">
                <a:solidFill>
                  <a:schemeClr val="tx1"/>
                </a:solidFill>
              </a:rPr>
              <a:t>a</a:t>
            </a:r>
            <a:r>
              <a:rPr lang="zh-CN" altLang="en-US" b="1" dirty="0">
                <a:solidFill>
                  <a:schemeClr val="tx1"/>
                </a:solidFill>
              </a:rPr>
              <a:t> pie chart</a:t>
            </a:r>
            <a:endParaRPr lang="en-US" altLang="zh-CN" b="1" dirty="0">
              <a:solidFill>
                <a:schemeClr val="tx1"/>
              </a:solidFill>
            </a:endParaRPr>
          </a:p>
          <a:p>
            <a:pPr algn="ctr"/>
            <a:r>
              <a:rPr lang="zh-CN" altLang="en-US" b="1" dirty="0">
                <a:solidFill>
                  <a:schemeClr val="tx1"/>
                </a:solidFill>
              </a:rPr>
              <a:t> (读图)</a:t>
            </a:r>
            <a:endParaRPr lang="zh-CN" altLang="en-US" dirty="0"/>
          </a:p>
        </p:txBody>
      </p:sp>
      <p:sp>
        <p:nvSpPr>
          <p:cNvPr id="17" name="文本框 16"/>
          <p:cNvSpPr txBox="1"/>
          <p:nvPr/>
        </p:nvSpPr>
        <p:spPr>
          <a:xfrm>
            <a:off x="2542265" y="1624183"/>
            <a:ext cx="1955924" cy="738664"/>
          </a:xfrm>
          <a:prstGeom prst="rect">
            <a:avLst/>
          </a:prstGeom>
          <a:noFill/>
        </p:spPr>
        <p:txBody>
          <a:bodyPr wrap="square">
            <a:spAutoFit/>
          </a:bodyPr>
          <a:lstStyle/>
          <a:p>
            <a:pPr algn="ctr"/>
            <a:r>
              <a:rPr lang="zh-CN" altLang="en-US" b="1" dirty="0">
                <a:solidFill>
                  <a:schemeClr val="tx1"/>
                </a:solidFill>
              </a:rPr>
              <a:t>Analyze </a:t>
            </a:r>
            <a:endParaRPr lang="en-US" altLang="zh-CN" b="1" dirty="0">
              <a:solidFill>
                <a:schemeClr val="tx1"/>
              </a:solidFill>
            </a:endParaRPr>
          </a:p>
          <a:p>
            <a:pPr algn="ctr"/>
            <a:r>
              <a:rPr lang="en-US" altLang="zh-CN" b="1" dirty="0">
                <a:solidFill>
                  <a:schemeClr val="tx1"/>
                </a:solidFill>
              </a:rPr>
              <a:t>a</a:t>
            </a:r>
            <a:r>
              <a:rPr lang="zh-CN" altLang="en-US" b="1" dirty="0">
                <a:solidFill>
                  <a:schemeClr val="tx1"/>
                </a:solidFill>
              </a:rPr>
              <a:t> pie chart</a:t>
            </a:r>
            <a:endParaRPr lang="en-US" altLang="zh-CN" b="1" dirty="0">
              <a:solidFill>
                <a:schemeClr val="tx1"/>
              </a:solidFill>
            </a:endParaRPr>
          </a:p>
          <a:p>
            <a:pPr algn="ctr"/>
            <a:r>
              <a:rPr lang="zh-CN" altLang="en-US" b="1" dirty="0">
                <a:solidFill>
                  <a:schemeClr val="tx1"/>
                </a:solidFill>
              </a:rPr>
              <a:t>(解图)</a:t>
            </a:r>
            <a:endParaRPr lang="zh-CN" altLang="en-US" dirty="0"/>
          </a:p>
        </p:txBody>
      </p:sp>
      <p:sp>
        <p:nvSpPr>
          <p:cNvPr id="19" name="文本框 18"/>
          <p:cNvSpPr txBox="1"/>
          <p:nvPr/>
        </p:nvSpPr>
        <p:spPr>
          <a:xfrm>
            <a:off x="4402915" y="1323217"/>
            <a:ext cx="1634487" cy="738664"/>
          </a:xfrm>
          <a:prstGeom prst="rect">
            <a:avLst/>
          </a:prstGeom>
          <a:noFill/>
        </p:spPr>
        <p:txBody>
          <a:bodyPr wrap="square">
            <a:spAutoFit/>
          </a:bodyPr>
          <a:lstStyle/>
          <a:p>
            <a:pPr algn="ctr"/>
            <a:r>
              <a:rPr lang="zh-CN" altLang="en-US" b="1" dirty="0">
                <a:solidFill>
                  <a:schemeClr val="tx1"/>
                </a:solidFill>
              </a:rPr>
              <a:t>Create </a:t>
            </a:r>
            <a:endParaRPr lang="en-US" altLang="zh-CN" b="1" dirty="0">
              <a:solidFill>
                <a:schemeClr val="tx1"/>
              </a:solidFill>
            </a:endParaRPr>
          </a:p>
          <a:p>
            <a:pPr algn="ctr"/>
            <a:r>
              <a:rPr lang="en-US" altLang="zh-CN" b="1" dirty="0">
                <a:solidFill>
                  <a:schemeClr val="tx1"/>
                </a:solidFill>
              </a:rPr>
              <a:t>a</a:t>
            </a:r>
            <a:r>
              <a:rPr lang="zh-CN" altLang="en-US" b="1" dirty="0">
                <a:solidFill>
                  <a:schemeClr val="tx1"/>
                </a:solidFill>
              </a:rPr>
              <a:t> pie chart </a:t>
            </a:r>
            <a:endParaRPr lang="en-US" altLang="zh-CN" b="1" dirty="0">
              <a:solidFill>
                <a:schemeClr val="tx1"/>
              </a:solidFill>
            </a:endParaRPr>
          </a:p>
          <a:p>
            <a:pPr algn="ctr"/>
            <a:r>
              <a:rPr lang="zh-CN" altLang="en-US" b="1" dirty="0">
                <a:solidFill>
                  <a:schemeClr val="tx1"/>
                </a:solidFill>
              </a:rPr>
              <a:t>(制图)</a:t>
            </a:r>
            <a:endParaRPr lang="zh-CN" altLang="en-US" dirty="0"/>
          </a:p>
        </p:txBody>
      </p:sp>
      <p:sp>
        <p:nvSpPr>
          <p:cNvPr id="21" name="文本框 20"/>
          <p:cNvSpPr txBox="1"/>
          <p:nvPr/>
        </p:nvSpPr>
        <p:spPr>
          <a:xfrm>
            <a:off x="6121772" y="1074259"/>
            <a:ext cx="1844136" cy="738664"/>
          </a:xfrm>
          <a:prstGeom prst="rect">
            <a:avLst/>
          </a:prstGeom>
          <a:noFill/>
        </p:spPr>
        <p:txBody>
          <a:bodyPr wrap="square">
            <a:spAutoFit/>
          </a:bodyPr>
          <a:lstStyle/>
          <a:p>
            <a:pPr algn="ctr"/>
            <a:r>
              <a:rPr lang="zh-CN" altLang="en-US" b="1" dirty="0">
                <a:solidFill>
                  <a:schemeClr val="tx1"/>
                </a:solidFill>
              </a:rPr>
              <a:t>Evaluate </a:t>
            </a:r>
            <a:endParaRPr lang="en-US" altLang="zh-CN" b="1" dirty="0">
              <a:solidFill>
                <a:schemeClr val="tx1"/>
              </a:solidFill>
            </a:endParaRPr>
          </a:p>
          <a:p>
            <a:pPr algn="ctr"/>
            <a:r>
              <a:rPr lang="en-US" altLang="zh-CN" b="1" dirty="0">
                <a:solidFill>
                  <a:schemeClr val="tx1"/>
                </a:solidFill>
              </a:rPr>
              <a:t>a</a:t>
            </a:r>
            <a:r>
              <a:rPr lang="zh-CN" altLang="en-US" b="1" dirty="0">
                <a:solidFill>
                  <a:schemeClr val="tx1"/>
                </a:solidFill>
              </a:rPr>
              <a:t> pie chart</a:t>
            </a:r>
            <a:endParaRPr lang="en-US" altLang="zh-CN" b="1" dirty="0">
              <a:solidFill>
                <a:schemeClr val="tx1"/>
              </a:solidFill>
            </a:endParaRPr>
          </a:p>
          <a:p>
            <a:pPr algn="ctr"/>
            <a:r>
              <a:rPr lang="zh-CN" altLang="en-US" b="1" dirty="0">
                <a:solidFill>
                  <a:schemeClr val="tx1"/>
                </a:solidFill>
              </a:rPr>
              <a:t> (品图)</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9" name="Google Shape;649;p36"/>
          <p:cNvSpPr txBox="1">
            <a:spLocks noGrp="1"/>
          </p:cNvSpPr>
          <p:nvPr>
            <p:ph type="title"/>
          </p:nvPr>
        </p:nvSpPr>
        <p:spPr>
          <a:xfrm>
            <a:off x="87177" y="197865"/>
            <a:ext cx="8871856" cy="572700"/>
          </a:xfrm>
          <a:prstGeom prst="rect">
            <a:avLst/>
          </a:prstGeom>
        </p:spPr>
        <p:txBody>
          <a:bodyPr spcFirstLastPara="1" wrap="square" lIns="91425" tIns="91425" rIns="91425" bIns="91425" anchor="ctr" anchorCtr="0">
            <a:noAutofit/>
          </a:bodyPr>
          <a:lstStyle/>
          <a:p>
            <a:r>
              <a:rPr lang="zh-CN" altLang="en-US" sz="3200" dirty="0">
                <a:solidFill>
                  <a:schemeClr val="tx1">
                    <a:lumMod val="75000"/>
                    <a:lumOff val="25000"/>
                  </a:schemeClr>
                </a:solidFill>
                <a:latin typeface="Arial Black" panose="020B0A04020102020204" pitchFamily="34" charset="0"/>
                <a:cs typeface="Arial Black" panose="020B0A04020102020204" pitchFamily="34" charset="0"/>
                <a:sym typeface="+mn-lt"/>
              </a:rPr>
              <a:t>Assessment as learning</a:t>
            </a:r>
            <a:endParaRPr lang="zh-CN" altLang="en-US" sz="3200" dirty="0">
              <a:solidFill>
                <a:schemeClr val="tx1">
                  <a:lumMod val="75000"/>
                  <a:lumOff val="25000"/>
                </a:schemeClr>
              </a:solidFill>
              <a:latin typeface="Arial Black" panose="020B0A04020102020204" pitchFamily="34" charset="0"/>
              <a:cs typeface="Arial Black" panose="020B0A04020102020204" pitchFamily="34" charset="0"/>
              <a:sym typeface="+mn-lt"/>
            </a:endParaRPr>
          </a:p>
        </p:txBody>
      </p:sp>
      <p:pic>
        <p:nvPicPr>
          <p:cNvPr id="5" name="图片 4"/>
          <p:cNvPicPr>
            <a:picLocks noChangeAspect="1"/>
          </p:cNvPicPr>
          <p:nvPr/>
        </p:nvPicPr>
        <p:blipFill>
          <a:blip r:embed="rId1"/>
          <a:stretch>
            <a:fillRect/>
          </a:stretch>
        </p:blipFill>
        <p:spPr>
          <a:xfrm>
            <a:off x="625475" y="990600"/>
            <a:ext cx="7949565" cy="39122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grpSp>
        <p:nvGrpSpPr>
          <p:cNvPr id="640" name="Google Shape;640;p36"/>
          <p:cNvGrpSpPr/>
          <p:nvPr/>
        </p:nvGrpSpPr>
        <p:grpSpPr>
          <a:xfrm>
            <a:off x="5916751" y="4061835"/>
            <a:ext cx="900005" cy="899895"/>
            <a:chOff x="5563120" y="2585101"/>
            <a:chExt cx="373044" cy="372983"/>
          </a:xfrm>
        </p:grpSpPr>
        <p:sp>
          <p:nvSpPr>
            <p:cNvPr id="641" name="Google Shape;641;p36"/>
            <p:cNvSpPr/>
            <p:nvPr/>
          </p:nvSpPr>
          <p:spPr>
            <a:xfrm>
              <a:off x="5563120" y="2585101"/>
              <a:ext cx="373044" cy="372983"/>
            </a:xfrm>
            <a:custGeom>
              <a:avLst/>
              <a:gdLst/>
              <a:ahLst/>
              <a:cxnLst/>
              <a:rect l="l" t="t" r="r" b="b"/>
              <a:pathLst>
                <a:path w="12185" h="12183" extrusionOk="0">
                  <a:moveTo>
                    <a:pt x="6093" y="1"/>
                  </a:moveTo>
                  <a:cubicBezTo>
                    <a:pt x="2734" y="1"/>
                    <a:pt x="1" y="2734"/>
                    <a:pt x="1" y="6092"/>
                  </a:cubicBezTo>
                  <a:cubicBezTo>
                    <a:pt x="1" y="9451"/>
                    <a:pt x="2734" y="12182"/>
                    <a:pt x="6093" y="12182"/>
                  </a:cubicBezTo>
                  <a:cubicBezTo>
                    <a:pt x="9451" y="12182"/>
                    <a:pt x="12184" y="9451"/>
                    <a:pt x="12184" y="6092"/>
                  </a:cubicBezTo>
                  <a:cubicBezTo>
                    <a:pt x="12184" y="2734"/>
                    <a:pt x="9451" y="1"/>
                    <a:pt x="60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36"/>
            <p:cNvSpPr/>
            <p:nvPr/>
          </p:nvSpPr>
          <p:spPr>
            <a:xfrm>
              <a:off x="5749627" y="2585101"/>
              <a:ext cx="186537" cy="372983"/>
            </a:xfrm>
            <a:custGeom>
              <a:avLst/>
              <a:gdLst/>
              <a:ahLst/>
              <a:cxnLst/>
              <a:rect l="l" t="t" r="r" b="b"/>
              <a:pathLst>
                <a:path w="6093" h="12183" extrusionOk="0">
                  <a:moveTo>
                    <a:pt x="1" y="1"/>
                  </a:moveTo>
                  <a:lnTo>
                    <a:pt x="1" y="12182"/>
                  </a:lnTo>
                  <a:cubicBezTo>
                    <a:pt x="3359" y="12182"/>
                    <a:pt x="6092" y="9451"/>
                    <a:pt x="6092" y="6092"/>
                  </a:cubicBezTo>
                  <a:cubicBezTo>
                    <a:pt x="6092" y="2734"/>
                    <a:pt x="3359"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36"/>
            <p:cNvSpPr/>
            <p:nvPr/>
          </p:nvSpPr>
          <p:spPr>
            <a:xfrm>
              <a:off x="5640148" y="2759392"/>
              <a:ext cx="218989" cy="24400"/>
            </a:xfrm>
            <a:custGeom>
              <a:avLst/>
              <a:gdLst/>
              <a:ahLst/>
              <a:cxnLst/>
              <a:rect l="l" t="t" r="r" b="b"/>
              <a:pathLst>
                <a:path w="7153" h="797" extrusionOk="0">
                  <a:moveTo>
                    <a:pt x="398" y="1"/>
                  </a:moveTo>
                  <a:cubicBezTo>
                    <a:pt x="178" y="1"/>
                    <a:pt x="1" y="178"/>
                    <a:pt x="1" y="399"/>
                  </a:cubicBezTo>
                  <a:cubicBezTo>
                    <a:pt x="1" y="619"/>
                    <a:pt x="178" y="796"/>
                    <a:pt x="398" y="796"/>
                  </a:cubicBezTo>
                  <a:lnTo>
                    <a:pt x="6756" y="796"/>
                  </a:lnTo>
                  <a:cubicBezTo>
                    <a:pt x="6975" y="796"/>
                    <a:pt x="7153" y="619"/>
                    <a:pt x="7153" y="399"/>
                  </a:cubicBezTo>
                  <a:cubicBezTo>
                    <a:pt x="7153" y="178"/>
                    <a:pt x="6975" y="1"/>
                    <a:pt x="67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6"/>
            <p:cNvSpPr/>
            <p:nvPr/>
          </p:nvSpPr>
          <p:spPr>
            <a:xfrm>
              <a:off x="5710256" y="2662129"/>
              <a:ext cx="75925" cy="72986"/>
            </a:xfrm>
            <a:custGeom>
              <a:avLst/>
              <a:gdLst/>
              <a:ahLst/>
              <a:cxnLst/>
              <a:rect l="l" t="t" r="r" b="b"/>
              <a:pathLst>
                <a:path w="2480" h="2384" extrusionOk="0">
                  <a:moveTo>
                    <a:pt x="1287" y="794"/>
                  </a:moveTo>
                  <a:cubicBezTo>
                    <a:pt x="1506" y="794"/>
                    <a:pt x="1684" y="972"/>
                    <a:pt x="1684" y="1193"/>
                  </a:cubicBezTo>
                  <a:cubicBezTo>
                    <a:pt x="1684" y="1432"/>
                    <a:pt x="1488" y="1591"/>
                    <a:pt x="1283" y="1591"/>
                  </a:cubicBezTo>
                  <a:cubicBezTo>
                    <a:pt x="1186" y="1591"/>
                    <a:pt x="1086" y="1555"/>
                    <a:pt x="1005" y="1474"/>
                  </a:cubicBezTo>
                  <a:cubicBezTo>
                    <a:pt x="754" y="1223"/>
                    <a:pt x="932" y="794"/>
                    <a:pt x="1287" y="794"/>
                  </a:cubicBezTo>
                  <a:close/>
                  <a:moveTo>
                    <a:pt x="1287" y="0"/>
                  </a:moveTo>
                  <a:cubicBezTo>
                    <a:pt x="976" y="0"/>
                    <a:pt x="672" y="121"/>
                    <a:pt x="444" y="349"/>
                  </a:cubicBezTo>
                  <a:cubicBezTo>
                    <a:pt x="102" y="690"/>
                    <a:pt x="0" y="1203"/>
                    <a:pt x="186" y="1648"/>
                  </a:cubicBezTo>
                  <a:cubicBezTo>
                    <a:pt x="370" y="2094"/>
                    <a:pt x="804" y="2384"/>
                    <a:pt x="1287" y="2384"/>
                  </a:cubicBezTo>
                  <a:cubicBezTo>
                    <a:pt x="1945" y="2384"/>
                    <a:pt x="2478" y="1849"/>
                    <a:pt x="2479" y="1191"/>
                  </a:cubicBezTo>
                  <a:cubicBezTo>
                    <a:pt x="2479" y="710"/>
                    <a:pt x="2188" y="275"/>
                    <a:pt x="1742" y="91"/>
                  </a:cubicBezTo>
                  <a:cubicBezTo>
                    <a:pt x="1595" y="30"/>
                    <a:pt x="1440"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36"/>
            <p:cNvSpPr/>
            <p:nvPr/>
          </p:nvSpPr>
          <p:spPr>
            <a:xfrm>
              <a:off x="5710256" y="2808070"/>
              <a:ext cx="75925" cy="73047"/>
            </a:xfrm>
            <a:custGeom>
              <a:avLst/>
              <a:gdLst/>
              <a:ahLst/>
              <a:cxnLst/>
              <a:rect l="l" t="t" r="r" b="b"/>
              <a:pathLst>
                <a:path w="2480" h="2386" extrusionOk="0">
                  <a:moveTo>
                    <a:pt x="1287" y="796"/>
                  </a:moveTo>
                  <a:cubicBezTo>
                    <a:pt x="1506" y="796"/>
                    <a:pt x="1684" y="973"/>
                    <a:pt x="1684" y="1193"/>
                  </a:cubicBezTo>
                  <a:cubicBezTo>
                    <a:pt x="1684" y="1433"/>
                    <a:pt x="1488" y="1592"/>
                    <a:pt x="1284" y="1592"/>
                  </a:cubicBezTo>
                  <a:cubicBezTo>
                    <a:pt x="1186" y="1592"/>
                    <a:pt x="1087" y="1555"/>
                    <a:pt x="1005" y="1474"/>
                  </a:cubicBezTo>
                  <a:cubicBezTo>
                    <a:pt x="754" y="1225"/>
                    <a:pt x="932" y="796"/>
                    <a:pt x="1287" y="796"/>
                  </a:cubicBezTo>
                  <a:close/>
                  <a:moveTo>
                    <a:pt x="1287" y="0"/>
                  </a:moveTo>
                  <a:cubicBezTo>
                    <a:pt x="977" y="0"/>
                    <a:pt x="672" y="122"/>
                    <a:pt x="444" y="350"/>
                  </a:cubicBezTo>
                  <a:cubicBezTo>
                    <a:pt x="102" y="690"/>
                    <a:pt x="0" y="1203"/>
                    <a:pt x="185" y="1648"/>
                  </a:cubicBezTo>
                  <a:cubicBezTo>
                    <a:pt x="369" y="2094"/>
                    <a:pt x="804" y="2385"/>
                    <a:pt x="1287" y="2385"/>
                  </a:cubicBezTo>
                  <a:cubicBezTo>
                    <a:pt x="1945" y="2384"/>
                    <a:pt x="2478" y="1851"/>
                    <a:pt x="2479" y="1193"/>
                  </a:cubicBezTo>
                  <a:cubicBezTo>
                    <a:pt x="2479" y="710"/>
                    <a:pt x="2188" y="277"/>
                    <a:pt x="1742" y="91"/>
                  </a:cubicBezTo>
                  <a:cubicBezTo>
                    <a:pt x="1595" y="30"/>
                    <a:pt x="1440"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36"/>
            <p:cNvSpPr/>
            <p:nvPr/>
          </p:nvSpPr>
          <p:spPr>
            <a:xfrm>
              <a:off x="5749627" y="2808101"/>
              <a:ext cx="37014" cy="73078"/>
            </a:xfrm>
            <a:custGeom>
              <a:avLst/>
              <a:gdLst/>
              <a:ahLst/>
              <a:cxnLst/>
              <a:rect l="l" t="t" r="r" b="b"/>
              <a:pathLst>
                <a:path w="1209" h="2387" extrusionOk="0">
                  <a:moveTo>
                    <a:pt x="16" y="1"/>
                  </a:moveTo>
                  <a:cubicBezTo>
                    <a:pt x="11" y="1"/>
                    <a:pt x="6" y="1"/>
                    <a:pt x="1" y="1"/>
                  </a:cubicBezTo>
                  <a:lnTo>
                    <a:pt x="1" y="796"/>
                  </a:lnTo>
                  <a:cubicBezTo>
                    <a:pt x="220" y="796"/>
                    <a:pt x="397" y="975"/>
                    <a:pt x="398" y="1193"/>
                  </a:cubicBezTo>
                  <a:lnTo>
                    <a:pt x="398" y="1193"/>
                  </a:lnTo>
                  <a:cubicBezTo>
                    <a:pt x="397" y="1412"/>
                    <a:pt x="220" y="1590"/>
                    <a:pt x="1" y="1590"/>
                  </a:cubicBezTo>
                  <a:lnTo>
                    <a:pt x="1" y="2386"/>
                  </a:lnTo>
                  <a:cubicBezTo>
                    <a:pt x="6" y="2386"/>
                    <a:pt x="11" y="2386"/>
                    <a:pt x="16" y="2386"/>
                  </a:cubicBezTo>
                  <a:cubicBezTo>
                    <a:pt x="672" y="2386"/>
                    <a:pt x="1208" y="1853"/>
                    <a:pt x="1208" y="1193"/>
                  </a:cubicBezTo>
                  <a:cubicBezTo>
                    <a:pt x="1208" y="534"/>
                    <a:pt x="672" y="1"/>
                    <a:pt x="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36"/>
            <p:cNvSpPr/>
            <p:nvPr/>
          </p:nvSpPr>
          <p:spPr>
            <a:xfrm>
              <a:off x="5749627" y="2759454"/>
              <a:ext cx="109510" cy="24370"/>
            </a:xfrm>
            <a:custGeom>
              <a:avLst/>
              <a:gdLst/>
              <a:ahLst/>
              <a:cxnLst/>
              <a:rect l="l" t="t" r="r" b="b"/>
              <a:pathLst>
                <a:path w="3577" h="796" extrusionOk="0">
                  <a:moveTo>
                    <a:pt x="1" y="0"/>
                  </a:moveTo>
                  <a:lnTo>
                    <a:pt x="1" y="796"/>
                  </a:lnTo>
                  <a:lnTo>
                    <a:pt x="3180" y="796"/>
                  </a:lnTo>
                  <a:cubicBezTo>
                    <a:pt x="3399" y="796"/>
                    <a:pt x="3577" y="617"/>
                    <a:pt x="3577" y="397"/>
                  </a:cubicBezTo>
                  <a:cubicBezTo>
                    <a:pt x="3577" y="178"/>
                    <a:pt x="3399" y="0"/>
                    <a:pt x="3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36"/>
            <p:cNvSpPr/>
            <p:nvPr/>
          </p:nvSpPr>
          <p:spPr>
            <a:xfrm>
              <a:off x="5749627" y="2662129"/>
              <a:ext cx="36493" cy="72986"/>
            </a:xfrm>
            <a:custGeom>
              <a:avLst/>
              <a:gdLst/>
              <a:ahLst/>
              <a:cxnLst/>
              <a:rect l="l" t="t" r="r" b="b"/>
              <a:pathLst>
                <a:path w="1192" h="2384" extrusionOk="0">
                  <a:moveTo>
                    <a:pt x="1" y="0"/>
                  </a:moveTo>
                  <a:lnTo>
                    <a:pt x="1" y="794"/>
                  </a:lnTo>
                  <a:cubicBezTo>
                    <a:pt x="220" y="794"/>
                    <a:pt x="397" y="973"/>
                    <a:pt x="398" y="1192"/>
                  </a:cubicBezTo>
                  <a:lnTo>
                    <a:pt x="398" y="1192"/>
                  </a:lnTo>
                  <a:cubicBezTo>
                    <a:pt x="397" y="1413"/>
                    <a:pt x="220" y="1590"/>
                    <a:pt x="1" y="1590"/>
                  </a:cubicBezTo>
                  <a:lnTo>
                    <a:pt x="1" y="2384"/>
                  </a:lnTo>
                  <a:cubicBezTo>
                    <a:pt x="659" y="2384"/>
                    <a:pt x="1192" y="1851"/>
                    <a:pt x="1192" y="1193"/>
                  </a:cubicBezTo>
                  <a:cubicBezTo>
                    <a:pt x="1192" y="535"/>
                    <a:pt x="65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49" name="Google Shape;649;p36"/>
          <p:cNvSpPr txBox="1">
            <a:spLocks noGrp="1"/>
          </p:cNvSpPr>
          <p:nvPr>
            <p:ph type="title"/>
          </p:nvPr>
        </p:nvSpPr>
        <p:spPr>
          <a:xfrm>
            <a:off x="136072" y="197865"/>
            <a:ext cx="8871856" cy="572700"/>
          </a:xfrm>
          <a:prstGeom prst="rect">
            <a:avLst/>
          </a:prstGeom>
        </p:spPr>
        <p:txBody>
          <a:bodyPr spcFirstLastPara="1" wrap="square" lIns="91425" tIns="91425" rIns="91425" bIns="91425" anchor="ctr" anchorCtr="0">
            <a:noAutofit/>
          </a:bodyPr>
          <a:lstStyle/>
          <a:p>
            <a:r>
              <a:rPr lang="en-US" altLang="zh-CN" sz="3200" dirty="0">
                <a:solidFill>
                  <a:schemeClr val="tx1">
                    <a:lumMod val="75000"/>
                    <a:lumOff val="25000"/>
                  </a:schemeClr>
                </a:solidFill>
                <a:latin typeface="Arial Black" panose="020B0A04020102020204" pitchFamily="34" charset="0"/>
                <a:cs typeface="Arial Black" panose="020B0A04020102020204" pitchFamily="34" charset="0"/>
                <a:sym typeface="+mn-lt"/>
              </a:rPr>
              <a:t>Homework</a:t>
            </a:r>
            <a:endParaRPr lang="zh-CN" altLang="en-US" sz="3200" dirty="0">
              <a:solidFill>
                <a:schemeClr val="tx1">
                  <a:lumMod val="75000"/>
                  <a:lumOff val="25000"/>
                </a:schemeClr>
              </a:solidFill>
              <a:latin typeface="Arial Black" panose="020B0A04020102020204" pitchFamily="34" charset="0"/>
              <a:cs typeface="Arial Black" panose="020B0A04020102020204" pitchFamily="34" charset="0"/>
              <a:sym typeface="+mn-lt"/>
            </a:endParaRPr>
          </a:p>
        </p:txBody>
      </p:sp>
      <p:grpSp>
        <p:nvGrpSpPr>
          <p:cNvPr id="10" name="Google Shape;536;p34"/>
          <p:cNvGrpSpPr/>
          <p:nvPr/>
        </p:nvGrpSpPr>
        <p:grpSpPr>
          <a:xfrm>
            <a:off x="1949645" y="4061907"/>
            <a:ext cx="899858" cy="899895"/>
            <a:chOff x="1534217" y="3180808"/>
            <a:chExt cx="372983" cy="372983"/>
          </a:xfrm>
        </p:grpSpPr>
        <p:sp>
          <p:nvSpPr>
            <p:cNvPr id="11" name="Google Shape;537;p34"/>
            <p:cNvSpPr/>
            <p:nvPr/>
          </p:nvSpPr>
          <p:spPr>
            <a:xfrm>
              <a:off x="1534217" y="3180808"/>
              <a:ext cx="372983" cy="372983"/>
            </a:xfrm>
            <a:custGeom>
              <a:avLst/>
              <a:gdLst/>
              <a:ahLst/>
              <a:cxnLst/>
              <a:rect l="l" t="t" r="r" b="b"/>
              <a:pathLst>
                <a:path w="12183" h="12183" extrusionOk="0">
                  <a:moveTo>
                    <a:pt x="6092" y="0"/>
                  </a:moveTo>
                  <a:cubicBezTo>
                    <a:pt x="2732" y="0"/>
                    <a:pt x="1" y="2732"/>
                    <a:pt x="1" y="6092"/>
                  </a:cubicBezTo>
                  <a:cubicBezTo>
                    <a:pt x="1" y="9451"/>
                    <a:pt x="2732" y="12182"/>
                    <a:pt x="6092" y="12182"/>
                  </a:cubicBezTo>
                  <a:cubicBezTo>
                    <a:pt x="9451" y="12182"/>
                    <a:pt x="12183" y="9451"/>
                    <a:pt x="12183" y="6092"/>
                  </a:cubicBezTo>
                  <a:cubicBezTo>
                    <a:pt x="12183" y="2732"/>
                    <a:pt x="9451" y="0"/>
                    <a:pt x="6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538;p34"/>
            <p:cNvSpPr/>
            <p:nvPr/>
          </p:nvSpPr>
          <p:spPr>
            <a:xfrm>
              <a:off x="1720724" y="3180808"/>
              <a:ext cx="186476" cy="372983"/>
            </a:xfrm>
            <a:custGeom>
              <a:avLst/>
              <a:gdLst/>
              <a:ahLst/>
              <a:cxnLst/>
              <a:rect l="l" t="t" r="r" b="b"/>
              <a:pathLst>
                <a:path w="6091" h="12183" extrusionOk="0">
                  <a:moveTo>
                    <a:pt x="0" y="0"/>
                  </a:moveTo>
                  <a:lnTo>
                    <a:pt x="0" y="12182"/>
                  </a:lnTo>
                  <a:cubicBezTo>
                    <a:pt x="3359" y="12182"/>
                    <a:pt x="6091" y="9451"/>
                    <a:pt x="6091" y="6092"/>
                  </a:cubicBezTo>
                  <a:cubicBezTo>
                    <a:pt x="6091" y="2732"/>
                    <a:pt x="335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539;p34"/>
            <p:cNvSpPr/>
            <p:nvPr/>
          </p:nvSpPr>
          <p:spPr>
            <a:xfrm>
              <a:off x="1611244" y="3257162"/>
              <a:ext cx="218989" cy="220336"/>
            </a:xfrm>
            <a:custGeom>
              <a:avLst/>
              <a:gdLst/>
              <a:ahLst/>
              <a:cxnLst/>
              <a:rect l="l" t="t" r="r" b="b"/>
              <a:pathLst>
                <a:path w="7153" h="7197" extrusionOk="0">
                  <a:moveTo>
                    <a:pt x="3576" y="0"/>
                  </a:moveTo>
                  <a:cubicBezTo>
                    <a:pt x="3349" y="0"/>
                    <a:pt x="3168" y="191"/>
                    <a:pt x="3179" y="419"/>
                  </a:cubicBezTo>
                  <a:lnTo>
                    <a:pt x="3179" y="3201"/>
                  </a:lnTo>
                  <a:lnTo>
                    <a:pt x="397" y="3201"/>
                  </a:lnTo>
                  <a:cubicBezTo>
                    <a:pt x="178" y="3201"/>
                    <a:pt x="0" y="3379"/>
                    <a:pt x="0" y="3600"/>
                  </a:cubicBezTo>
                  <a:cubicBezTo>
                    <a:pt x="0" y="3819"/>
                    <a:pt x="178" y="3997"/>
                    <a:pt x="397" y="3997"/>
                  </a:cubicBezTo>
                  <a:lnTo>
                    <a:pt x="3179" y="3997"/>
                  </a:lnTo>
                  <a:lnTo>
                    <a:pt x="3179" y="6779"/>
                  </a:lnTo>
                  <a:cubicBezTo>
                    <a:pt x="3168" y="7005"/>
                    <a:pt x="3349" y="7196"/>
                    <a:pt x="3576" y="7196"/>
                  </a:cubicBezTo>
                  <a:cubicBezTo>
                    <a:pt x="3804" y="7196"/>
                    <a:pt x="3985" y="7005"/>
                    <a:pt x="3973" y="6779"/>
                  </a:cubicBezTo>
                  <a:lnTo>
                    <a:pt x="3973" y="3995"/>
                  </a:lnTo>
                  <a:lnTo>
                    <a:pt x="6755" y="3995"/>
                  </a:lnTo>
                  <a:cubicBezTo>
                    <a:pt x="6975" y="3995"/>
                    <a:pt x="7152" y="3818"/>
                    <a:pt x="7152" y="3598"/>
                  </a:cubicBezTo>
                  <a:cubicBezTo>
                    <a:pt x="7152" y="3377"/>
                    <a:pt x="6975" y="3200"/>
                    <a:pt x="6755" y="3200"/>
                  </a:cubicBezTo>
                  <a:lnTo>
                    <a:pt x="6755" y="3201"/>
                  </a:lnTo>
                  <a:lnTo>
                    <a:pt x="3973" y="3201"/>
                  </a:lnTo>
                  <a:lnTo>
                    <a:pt x="3973" y="419"/>
                  </a:lnTo>
                  <a:cubicBezTo>
                    <a:pt x="3985" y="191"/>
                    <a:pt x="3804" y="0"/>
                    <a:pt x="3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540;p34"/>
            <p:cNvSpPr/>
            <p:nvPr/>
          </p:nvSpPr>
          <p:spPr>
            <a:xfrm>
              <a:off x="1720662" y="3257835"/>
              <a:ext cx="109571" cy="218989"/>
            </a:xfrm>
            <a:custGeom>
              <a:avLst/>
              <a:gdLst/>
              <a:ahLst/>
              <a:cxnLst/>
              <a:rect l="l" t="t" r="r" b="b"/>
              <a:pathLst>
                <a:path w="3579" h="7153" extrusionOk="0">
                  <a:moveTo>
                    <a:pt x="1" y="0"/>
                  </a:moveTo>
                  <a:lnTo>
                    <a:pt x="1" y="7152"/>
                  </a:lnTo>
                  <a:cubicBezTo>
                    <a:pt x="222" y="7152"/>
                    <a:pt x="399" y="6973"/>
                    <a:pt x="399" y="6754"/>
                  </a:cubicBezTo>
                  <a:lnTo>
                    <a:pt x="399" y="3973"/>
                  </a:lnTo>
                  <a:lnTo>
                    <a:pt x="3181" y="3973"/>
                  </a:lnTo>
                  <a:cubicBezTo>
                    <a:pt x="3401" y="3973"/>
                    <a:pt x="3578" y="3796"/>
                    <a:pt x="3578" y="3576"/>
                  </a:cubicBezTo>
                  <a:cubicBezTo>
                    <a:pt x="3578" y="3355"/>
                    <a:pt x="3401" y="3178"/>
                    <a:pt x="3181" y="3178"/>
                  </a:cubicBezTo>
                  <a:lnTo>
                    <a:pt x="3181" y="3179"/>
                  </a:lnTo>
                  <a:lnTo>
                    <a:pt x="399" y="3179"/>
                  </a:lnTo>
                  <a:lnTo>
                    <a:pt x="399" y="397"/>
                  </a:lnTo>
                  <a:cubicBezTo>
                    <a:pt x="399" y="178"/>
                    <a:pt x="222"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文本框 15"/>
          <p:cNvSpPr txBox="1"/>
          <p:nvPr/>
        </p:nvSpPr>
        <p:spPr>
          <a:xfrm>
            <a:off x="823720" y="1412583"/>
            <a:ext cx="3414451" cy="461665"/>
          </a:xfrm>
          <a:prstGeom prst="rect">
            <a:avLst/>
          </a:prstGeom>
          <a:noFill/>
        </p:spPr>
        <p:txBody>
          <a:bodyPr wrap="square">
            <a:spAutoFit/>
          </a:bodyPr>
          <a:lstStyle/>
          <a:p>
            <a:pPr algn="ctr"/>
            <a:r>
              <a:rPr kumimoji="1" lang="en-US" altLang="zh-CN" sz="2400" b="1" dirty="0">
                <a:latin typeface="Arial Black" panose="020B0A04020102020204" pitchFamily="34" charset="0"/>
                <a:cs typeface="Arial Black" panose="020B0A04020102020204" pitchFamily="34" charset="0"/>
              </a:rPr>
              <a:t>Compulsory</a:t>
            </a:r>
            <a:endParaRPr kumimoji="1" lang="en-US" altLang="zh-CN" sz="2400" b="1" dirty="0">
              <a:latin typeface="Arial Black" panose="020B0A04020102020204" pitchFamily="34" charset="0"/>
              <a:cs typeface="Arial Black" panose="020B0A04020102020204" pitchFamily="34" charset="0"/>
            </a:endParaRPr>
          </a:p>
        </p:txBody>
      </p:sp>
      <p:sp>
        <p:nvSpPr>
          <p:cNvPr id="18" name="文本框 17"/>
          <p:cNvSpPr txBox="1"/>
          <p:nvPr/>
        </p:nvSpPr>
        <p:spPr>
          <a:xfrm>
            <a:off x="789976" y="2571750"/>
            <a:ext cx="3759953" cy="461665"/>
          </a:xfrm>
          <a:prstGeom prst="rect">
            <a:avLst/>
          </a:prstGeom>
          <a:noFill/>
        </p:spPr>
        <p:txBody>
          <a:bodyPr wrap="square">
            <a:spAutoFit/>
          </a:bodyPr>
          <a:lstStyle/>
          <a:p>
            <a:pPr algn="ctr"/>
            <a:r>
              <a:rPr kumimoji="1" lang="en-US" altLang="zh-CN" sz="2400" dirty="0"/>
              <a:t>Finish 2d on Page 14.</a:t>
            </a:r>
            <a:endParaRPr lang="zh-CN" altLang="en-US" sz="2400" dirty="0"/>
          </a:p>
        </p:txBody>
      </p:sp>
      <p:sp>
        <p:nvSpPr>
          <p:cNvPr id="19" name="文本框 18"/>
          <p:cNvSpPr txBox="1"/>
          <p:nvPr/>
        </p:nvSpPr>
        <p:spPr>
          <a:xfrm>
            <a:off x="4716924" y="1412583"/>
            <a:ext cx="3414451" cy="461665"/>
          </a:xfrm>
          <a:prstGeom prst="rect">
            <a:avLst/>
          </a:prstGeom>
          <a:noFill/>
        </p:spPr>
        <p:txBody>
          <a:bodyPr wrap="square">
            <a:spAutoFit/>
          </a:bodyPr>
          <a:lstStyle/>
          <a:p>
            <a:pPr algn="ctr"/>
            <a:r>
              <a:rPr kumimoji="1" lang="en-US" altLang="zh-CN" sz="2400" b="1" dirty="0">
                <a:latin typeface="Arial Black" panose="020B0A04020102020204" pitchFamily="34" charset="0"/>
                <a:cs typeface="Arial Black" panose="020B0A04020102020204" pitchFamily="34" charset="0"/>
              </a:rPr>
              <a:t>Optional</a:t>
            </a:r>
            <a:endParaRPr kumimoji="1" lang="en-US" altLang="zh-CN" sz="2400" b="1" dirty="0">
              <a:latin typeface="Arial Black" panose="020B0A04020102020204" pitchFamily="34" charset="0"/>
              <a:cs typeface="Arial Black" panose="020B0A04020102020204" pitchFamily="34" charset="0"/>
            </a:endParaRPr>
          </a:p>
        </p:txBody>
      </p:sp>
      <p:sp>
        <p:nvSpPr>
          <p:cNvPr id="20" name="文本框 19"/>
          <p:cNvSpPr txBox="1"/>
          <p:nvPr/>
        </p:nvSpPr>
        <p:spPr>
          <a:xfrm>
            <a:off x="4716924" y="1987779"/>
            <a:ext cx="3595342" cy="1685846"/>
          </a:xfrm>
          <a:prstGeom prst="rect">
            <a:avLst/>
          </a:prstGeom>
          <a:noFill/>
        </p:spPr>
        <p:txBody>
          <a:bodyPr wrap="square">
            <a:spAutoFit/>
          </a:bodyPr>
          <a:lstStyle/>
          <a:p>
            <a:pPr algn="ctr">
              <a:lnSpc>
                <a:spcPct val="150000"/>
              </a:lnSpc>
            </a:pPr>
            <a:r>
              <a:rPr kumimoji="1" lang="en-US" altLang="zh-CN" sz="2400" dirty="0"/>
              <a:t>Make a video based on your report and send it to 312941643@qq.com.</a:t>
            </a:r>
            <a:endParaRPr lang="zh-CN" altLang="en-US" sz="24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911"/>
        <p:cNvGrpSpPr/>
        <p:nvPr/>
      </p:nvGrpSpPr>
      <p:grpSpPr>
        <a:xfrm>
          <a:off x="0" y="0"/>
          <a:ext cx="0" cy="0"/>
          <a:chOff x="0" y="0"/>
          <a:chExt cx="0" cy="0"/>
        </a:xfrm>
      </p:grpSpPr>
      <p:sp>
        <p:nvSpPr>
          <p:cNvPr id="912" name="Google Shape;912;p42"/>
          <p:cNvSpPr/>
          <p:nvPr/>
        </p:nvSpPr>
        <p:spPr>
          <a:xfrm>
            <a:off x="801790" y="3869540"/>
            <a:ext cx="7694100" cy="806100"/>
          </a:xfrm>
          <a:prstGeom prst="rect">
            <a:avLst/>
          </a:prstGeom>
          <a:solidFill>
            <a:srgbClr val="5263BD">
              <a:alpha val="43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42"/>
          <p:cNvSpPr txBox="1">
            <a:spLocks noGrp="1"/>
          </p:cNvSpPr>
          <p:nvPr>
            <p:ph type="title"/>
          </p:nvPr>
        </p:nvSpPr>
        <p:spPr>
          <a:xfrm>
            <a:off x="756920" y="3194685"/>
            <a:ext cx="7915910" cy="1146810"/>
          </a:xfrm>
          <a:prstGeom prst="rect">
            <a:avLst/>
          </a:prstGeom>
        </p:spPr>
        <p:txBody>
          <a:bodyPr spcFirstLastPara="1" wrap="square" lIns="91425" tIns="91425" rIns="91425" bIns="91425" anchor="ctr" anchorCtr="0">
            <a:noAutofit/>
          </a:bodyPr>
          <a:lstStyle/>
          <a:p>
            <a:pPr marL="0" lvl="0" indent="0" algn="ctr" rtl="0" eaLnBrk="1" fontAlgn="auto" latinLnBrk="0" hangingPunct="1">
              <a:lnSpc>
                <a:spcPct val="130000"/>
              </a:lnSpc>
              <a:spcBef>
                <a:spcPts val="0"/>
              </a:spcBef>
              <a:spcAft>
                <a:spcPts val="0"/>
              </a:spcAft>
              <a:buNone/>
            </a:pPr>
            <a:r>
              <a:rPr lang="en-US" altLang="en-GB" dirty="0">
                <a:latin typeface="Arial Bold" panose="020B0604020202020204" charset="0"/>
                <a:cs typeface="Arial Bold" panose="020B0604020202020204" charset="0"/>
              </a:rPr>
              <a:t>Math is as useful and beautiful  as language.</a:t>
            </a:r>
            <a:br>
              <a:rPr lang="en-US" altLang="en-GB" dirty="0">
                <a:latin typeface="Arial Bold" panose="020B0604020202020204" charset="0"/>
                <a:cs typeface="Arial Bold" panose="020B0604020202020204" charset="0"/>
              </a:rPr>
            </a:br>
            <a:r>
              <a:rPr lang="en-GB" dirty="0">
                <a:latin typeface="Arial Bold" panose="020B0604020202020204" charset="0"/>
                <a:cs typeface="Arial Bold" panose="020B0604020202020204" charset="0"/>
              </a:rPr>
              <a:t>Data is</a:t>
            </a:r>
            <a:r>
              <a:rPr lang="en-US" altLang="en-GB" dirty="0">
                <a:latin typeface="Arial Bold" panose="020B0604020202020204" charset="0"/>
                <a:cs typeface="Arial Bold" panose="020B0604020202020204" charset="0"/>
              </a:rPr>
              <a:t> sometimes</a:t>
            </a:r>
            <a:r>
              <a:rPr lang="en-GB" dirty="0">
                <a:latin typeface="Arial Bold" panose="020B0604020202020204" charset="0"/>
                <a:cs typeface="Arial Bold" panose="020B0604020202020204" charset="0"/>
              </a:rPr>
              <a:t> worth a thousand words.</a:t>
            </a:r>
            <a:endParaRPr dirty="0">
              <a:latin typeface="Arial Bold" panose="020B0604020202020204" charset="0"/>
              <a:cs typeface="Arial Bold" panose="020B06040202020202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grpSp>
        <p:nvGrpSpPr>
          <p:cNvPr id="1234" name="Google Shape;1234;p51"/>
          <p:cNvGrpSpPr/>
          <p:nvPr/>
        </p:nvGrpSpPr>
        <p:grpSpPr>
          <a:xfrm>
            <a:off x="981735" y="1024625"/>
            <a:ext cx="7117314" cy="3332532"/>
            <a:chOff x="1765391" y="268295"/>
            <a:chExt cx="5489400" cy="4283100"/>
          </a:xfrm>
        </p:grpSpPr>
        <p:sp>
          <p:nvSpPr>
            <p:cNvPr id="1235" name="Google Shape;1235;p51"/>
            <p:cNvSpPr/>
            <p:nvPr/>
          </p:nvSpPr>
          <p:spPr>
            <a:xfrm rot="10800000" flipH="1">
              <a:off x="1765391" y="268295"/>
              <a:ext cx="5489400" cy="42831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51"/>
            <p:cNvSpPr/>
            <p:nvPr/>
          </p:nvSpPr>
          <p:spPr>
            <a:xfrm rot="5400000">
              <a:off x="6592941" y="3879435"/>
              <a:ext cx="754500" cy="5673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37" name="Google Shape;1237;p51"/>
          <p:cNvSpPr txBox="1">
            <a:spLocks noGrp="1"/>
          </p:cNvSpPr>
          <p:nvPr>
            <p:ph type="ctrTitle"/>
          </p:nvPr>
        </p:nvSpPr>
        <p:spPr>
          <a:xfrm>
            <a:off x="2443872" y="2191991"/>
            <a:ext cx="4443219"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Thank</a:t>
            </a:r>
            <a:r>
              <a:rPr lang="zh-CN" altLang="en-US" dirty="0"/>
              <a:t> </a:t>
            </a:r>
            <a:r>
              <a:rPr lang="en-US" altLang="zh-CN" dirty="0"/>
              <a:t>you</a:t>
            </a:r>
            <a:r>
              <a:rPr lang="en-GB" dirty="0"/>
              <a:t>!</a:t>
            </a:r>
            <a:endParaRPr lang="en-GB" dirty="0"/>
          </a:p>
        </p:txBody>
      </p:sp>
      <p:grpSp>
        <p:nvGrpSpPr>
          <p:cNvPr id="1260" name="Google Shape;1260;p51"/>
          <p:cNvGrpSpPr/>
          <p:nvPr/>
        </p:nvGrpSpPr>
        <p:grpSpPr>
          <a:xfrm rot="3746136">
            <a:off x="916151" y="1362863"/>
            <a:ext cx="540498" cy="1298853"/>
            <a:chOff x="3149325" y="2393675"/>
            <a:chExt cx="359100" cy="862941"/>
          </a:xfrm>
        </p:grpSpPr>
        <p:sp>
          <p:nvSpPr>
            <p:cNvPr id="1261" name="Google Shape;1261;p51"/>
            <p:cNvSpPr/>
            <p:nvPr/>
          </p:nvSpPr>
          <p:spPr>
            <a:xfrm>
              <a:off x="3149325" y="2393675"/>
              <a:ext cx="359100" cy="862800"/>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62" name="Google Shape;1262;p51"/>
            <p:cNvGrpSpPr/>
            <p:nvPr/>
          </p:nvGrpSpPr>
          <p:grpSpPr>
            <a:xfrm>
              <a:off x="3149325" y="2393675"/>
              <a:ext cx="359030" cy="862941"/>
              <a:chOff x="3149325" y="2393675"/>
              <a:chExt cx="359030" cy="862941"/>
            </a:xfrm>
          </p:grpSpPr>
          <p:sp>
            <p:nvSpPr>
              <p:cNvPr id="1263" name="Google Shape;1263;p51"/>
              <p:cNvSpPr/>
              <p:nvPr/>
            </p:nvSpPr>
            <p:spPr>
              <a:xfrm flipH="1">
                <a:off x="3149325" y="2688476"/>
                <a:ext cx="359030" cy="272970"/>
              </a:xfrm>
              <a:custGeom>
                <a:avLst/>
                <a:gdLst/>
                <a:ahLst/>
                <a:cxnLst/>
                <a:rect l="l" t="t" r="r" b="b"/>
                <a:pathLst>
                  <a:path w="11919" h="9062" extrusionOk="0">
                    <a:moveTo>
                      <a:pt x="11918" y="1"/>
                    </a:moveTo>
                    <a:lnTo>
                      <a:pt x="0" y="7680"/>
                    </a:lnTo>
                    <a:lnTo>
                      <a:pt x="0" y="9061"/>
                    </a:lnTo>
                    <a:lnTo>
                      <a:pt x="11918" y="1382"/>
                    </a:lnTo>
                    <a:lnTo>
                      <a:pt x="11918" y="1"/>
                    </a:lnTo>
                    <a:close/>
                  </a:path>
                </a:pathLst>
              </a:custGeom>
              <a:solidFill>
                <a:srgbClr val="FBF2C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51"/>
              <p:cNvSpPr/>
              <p:nvPr/>
            </p:nvSpPr>
            <p:spPr>
              <a:xfrm flipH="1">
                <a:off x="3149325" y="2393675"/>
                <a:ext cx="359030" cy="526180"/>
              </a:xfrm>
              <a:custGeom>
                <a:avLst/>
                <a:gdLst/>
                <a:ahLst/>
                <a:cxnLst/>
                <a:rect l="l" t="t" r="r" b="b"/>
                <a:pathLst>
                  <a:path w="11919" h="17468" extrusionOk="0">
                    <a:moveTo>
                      <a:pt x="1726" y="1"/>
                    </a:moveTo>
                    <a:cubicBezTo>
                      <a:pt x="774" y="1"/>
                      <a:pt x="0" y="775"/>
                      <a:pt x="0" y="1727"/>
                    </a:cubicBezTo>
                    <a:lnTo>
                      <a:pt x="0" y="17467"/>
                    </a:lnTo>
                    <a:lnTo>
                      <a:pt x="11918" y="9788"/>
                    </a:lnTo>
                    <a:lnTo>
                      <a:pt x="11918" y="1727"/>
                    </a:lnTo>
                    <a:cubicBezTo>
                      <a:pt x="11918" y="775"/>
                      <a:pt x="11144" y="1"/>
                      <a:pt x="1018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5" name="Google Shape;1265;p51"/>
              <p:cNvSpPr/>
              <p:nvPr/>
            </p:nvSpPr>
            <p:spPr>
              <a:xfrm flipH="1">
                <a:off x="3149325" y="2730075"/>
                <a:ext cx="359030" cy="526541"/>
              </a:xfrm>
              <a:custGeom>
                <a:avLst/>
                <a:gdLst/>
                <a:ahLst/>
                <a:cxnLst/>
                <a:rect l="l" t="t" r="r" b="b"/>
                <a:pathLst>
                  <a:path w="11919" h="17480" extrusionOk="0">
                    <a:moveTo>
                      <a:pt x="11918" y="1"/>
                    </a:moveTo>
                    <a:lnTo>
                      <a:pt x="0" y="7680"/>
                    </a:lnTo>
                    <a:lnTo>
                      <a:pt x="0" y="15741"/>
                    </a:lnTo>
                    <a:cubicBezTo>
                      <a:pt x="0" y="16693"/>
                      <a:pt x="774" y="17479"/>
                      <a:pt x="1726" y="17479"/>
                    </a:cubicBezTo>
                    <a:lnTo>
                      <a:pt x="10180" y="17479"/>
                    </a:lnTo>
                    <a:cubicBezTo>
                      <a:pt x="11144" y="17467"/>
                      <a:pt x="11918" y="16693"/>
                      <a:pt x="11918" y="15741"/>
                    </a:cubicBezTo>
                    <a:lnTo>
                      <a:pt x="11918"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6" name="Google Shape;1266;p51"/>
              <p:cNvSpPr/>
              <p:nvPr/>
            </p:nvSpPr>
            <p:spPr>
              <a:xfrm flipH="1">
                <a:off x="3149325" y="2688476"/>
                <a:ext cx="359030" cy="272970"/>
              </a:xfrm>
              <a:custGeom>
                <a:avLst/>
                <a:gdLst/>
                <a:ahLst/>
                <a:cxnLst/>
                <a:rect l="l" t="t" r="r" b="b"/>
                <a:pathLst>
                  <a:path w="11919" h="9062" extrusionOk="0">
                    <a:moveTo>
                      <a:pt x="11918" y="1"/>
                    </a:moveTo>
                    <a:lnTo>
                      <a:pt x="0" y="7680"/>
                    </a:lnTo>
                    <a:lnTo>
                      <a:pt x="0" y="9061"/>
                    </a:lnTo>
                    <a:lnTo>
                      <a:pt x="11918" y="1382"/>
                    </a:lnTo>
                    <a:lnTo>
                      <a:pt x="11918"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267" name="Google Shape;1267;p51"/>
          <p:cNvGrpSpPr/>
          <p:nvPr/>
        </p:nvGrpSpPr>
        <p:grpSpPr>
          <a:xfrm rot="19734845">
            <a:off x="980832" y="3369098"/>
            <a:ext cx="932479" cy="1167445"/>
            <a:chOff x="4715450" y="3995275"/>
            <a:chExt cx="388475" cy="575075"/>
          </a:xfrm>
        </p:grpSpPr>
        <p:sp>
          <p:nvSpPr>
            <p:cNvPr id="1268" name="Google Shape;1268;p51"/>
            <p:cNvSpPr/>
            <p:nvPr/>
          </p:nvSpPr>
          <p:spPr>
            <a:xfrm>
              <a:off x="4888400" y="4273875"/>
              <a:ext cx="55675" cy="47725"/>
            </a:xfrm>
            <a:custGeom>
              <a:avLst/>
              <a:gdLst/>
              <a:ahLst/>
              <a:cxnLst/>
              <a:rect l="l" t="t" r="r" b="b"/>
              <a:pathLst>
                <a:path w="2227" h="1909" extrusionOk="0">
                  <a:moveTo>
                    <a:pt x="1274" y="0"/>
                  </a:moveTo>
                  <a:cubicBezTo>
                    <a:pt x="429" y="0"/>
                    <a:pt x="0" y="1024"/>
                    <a:pt x="596" y="1631"/>
                  </a:cubicBezTo>
                  <a:cubicBezTo>
                    <a:pt x="791" y="1823"/>
                    <a:pt x="1029" y="1908"/>
                    <a:pt x="1262" y="1908"/>
                  </a:cubicBezTo>
                  <a:cubicBezTo>
                    <a:pt x="1755" y="1908"/>
                    <a:pt x="2227" y="1527"/>
                    <a:pt x="2227" y="953"/>
                  </a:cubicBezTo>
                  <a:cubicBezTo>
                    <a:pt x="2227" y="429"/>
                    <a:pt x="1798" y="0"/>
                    <a:pt x="12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9" name="Google Shape;1269;p51"/>
            <p:cNvSpPr/>
            <p:nvPr/>
          </p:nvSpPr>
          <p:spPr>
            <a:xfrm>
              <a:off x="4904475" y="4281900"/>
              <a:ext cx="31575" cy="31575"/>
            </a:xfrm>
            <a:custGeom>
              <a:avLst/>
              <a:gdLst/>
              <a:ahLst/>
              <a:cxnLst/>
              <a:rect l="l" t="t" r="r" b="b"/>
              <a:pathLst>
                <a:path w="1263" h="1263" extrusionOk="0">
                  <a:moveTo>
                    <a:pt x="536" y="1"/>
                  </a:moveTo>
                  <a:lnTo>
                    <a:pt x="536" y="537"/>
                  </a:lnTo>
                  <a:lnTo>
                    <a:pt x="0" y="537"/>
                  </a:lnTo>
                  <a:lnTo>
                    <a:pt x="0" y="727"/>
                  </a:lnTo>
                  <a:lnTo>
                    <a:pt x="536" y="727"/>
                  </a:lnTo>
                  <a:lnTo>
                    <a:pt x="536" y="1263"/>
                  </a:lnTo>
                  <a:lnTo>
                    <a:pt x="738" y="1263"/>
                  </a:lnTo>
                  <a:lnTo>
                    <a:pt x="738" y="727"/>
                  </a:lnTo>
                  <a:lnTo>
                    <a:pt x="1262" y="727"/>
                  </a:lnTo>
                  <a:lnTo>
                    <a:pt x="1262" y="537"/>
                  </a:lnTo>
                  <a:lnTo>
                    <a:pt x="738" y="537"/>
                  </a:lnTo>
                  <a:lnTo>
                    <a:pt x="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0" name="Google Shape;1270;p51"/>
            <p:cNvSpPr/>
            <p:nvPr/>
          </p:nvSpPr>
          <p:spPr>
            <a:xfrm>
              <a:off x="4715450" y="3995275"/>
              <a:ext cx="388475" cy="575075"/>
            </a:xfrm>
            <a:custGeom>
              <a:avLst/>
              <a:gdLst/>
              <a:ahLst/>
              <a:cxnLst/>
              <a:rect l="l" t="t" r="r" b="b"/>
              <a:pathLst>
                <a:path w="15539" h="23003" extrusionOk="0">
                  <a:moveTo>
                    <a:pt x="1572" y="0"/>
                  </a:moveTo>
                  <a:cubicBezTo>
                    <a:pt x="703" y="0"/>
                    <a:pt x="1" y="703"/>
                    <a:pt x="1" y="1572"/>
                  </a:cubicBezTo>
                  <a:lnTo>
                    <a:pt x="1" y="4060"/>
                  </a:lnTo>
                  <a:cubicBezTo>
                    <a:pt x="1" y="4524"/>
                    <a:pt x="215" y="4965"/>
                    <a:pt x="584" y="5263"/>
                  </a:cubicBezTo>
                  <a:cubicBezTo>
                    <a:pt x="1537" y="6048"/>
                    <a:pt x="2037" y="8787"/>
                    <a:pt x="2037" y="11501"/>
                  </a:cubicBezTo>
                  <a:cubicBezTo>
                    <a:pt x="2037" y="14216"/>
                    <a:pt x="1537" y="16955"/>
                    <a:pt x="584" y="17740"/>
                  </a:cubicBezTo>
                  <a:cubicBezTo>
                    <a:pt x="215" y="18038"/>
                    <a:pt x="1" y="18479"/>
                    <a:pt x="1" y="18943"/>
                  </a:cubicBezTo>
                  <a:lnTo>
                    <a:pt x="1" y="21431"/>
                  </a:lnTo>
                  <a:cubicBezTo>
                    <a:pt x="1" y="22300"/>
                    <a:pt x="703" y="23003"/>
                    <a:pt x="1572" y="23003"/>
                  </a:cubicBezTo>
                  <a:lnTo>
                    <a:pt x="13967" y="23003"/>
                  </a:lnTo>
                  <a:cubicBezTo>
                    <a:pt x="14836" y="23003"/>
                    <a:pt x="15538" y="22300"/>
                    <a:pt x="15538" y="21431"/>
                  </a:cubicBezTo>
                  <a:lnTo>
                    <a:pt x="15538" y="18943"/>
                  </a:lnTo>
                  <a:cubicBezTo>
                    <a:pt x="15538" y="18479"/>
                    <a:pt x="15324" y="18038"/>
                    <a:pt x="14955" y="17740"/>
                  </a:cubicBezTo>
                  <a:cubicBezTo>
                    <a:pt x="13991" y="16955"/>
                    <a:pt x="13491" y="14216"/>
                    <a:pt x="13491" y="11501"/>
                  </a:cubicBezTo>
                  <a:cubicBezTo>
                    <a:pt x="13491" y="8787"/>
                    <a:pt x="13991" y="6048"/>
                    <a:pt x="14955" y="5263"/>
                  </a:cubicBezTo>
                  <a:cubicBezTo>
                    <a:pt x="15324" y="4965"/>
                    <a:pt x="15538" y="4524"/>
                    <a:pt x="15538" y="4060"/>
                  </a:cubicBezTo>
                  <a:lnTo>
                    <a:pt x="15538" y="1572"/>
                  </a:lnTo>
                  <a:cubicBezTo>
                    <a:pt x="15538" y="703"/>
                    <a:pt x="14836" y="0"/>
                    <a:pt x="13967" y="0"/>
                  </a:cubicBezTo>
                  <a:close/>
                </a:path>
              </a:pathLst>
            </a:custGeom>
            <a:solidFill>
              <a:srgbClr val="F0C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1" name="Google Shape;1271;p51"/>
            <p:cNvSpPr/>
            <p:nvPr/>
          </p:nvSpPr>
          <p:spPr>
            <a:xfrm>
              <a:off x="4730350" y="4010450"/>
              <a:ext cx="358400" cy="545025"/>
            </a:xfrm>
            <a:custGeom>
              <a:avLst/>
              <a:gdLst/>
              <a:ahLst/>
              <a:cxnLst/>
              <a:rect l="l" t="t" r="r" b="b"/>
              <a:pathLst>
                <a:path w="14336" h="21801" extrusionOk="0">
                  <a:moveTo>
                    <a:pt x="976" y="0"/>
                  </a:moveTo>
                  <a:cubicBezTo>
                    <a:pt x="441" y="0"/>
                    <a:pt x="12" y="429"/>
                    <a:pt x="12" y="965"/>
                  </a:cubicBezTo>
                  <a:lnTo>
                    <a:pt x="12" y="3453"/>
                  </a:lnTo>
                  <a:cubicBezTo>
                    <a:pt x="0" y="3739"/>
                    <a:pt x="143" y="4013"/>
                    <a:pt x="369" y="4191"/>
                  </a:cubicBezTo>
                  <a:cubicBezTo>
                    <a:pt x="1607" y="5215"/>
                    <a:pt x="2048" y="8323"/>
                    <a:pt x="2048" y="10906"/>
                  </a:cubicBezTo>
                  <a:cubicBezTo>
                    <a:pt x="2048" y="13478"/>
                    <a:pt x="1607" y="16598"/>
                    <a:pt x="369" y="17610"/>
                  </a:cubicBezTo>
                  <a:cubicBezTo>
                    <a:pt x="143" y="17788"/>
                    <a:pt x="12" y="18062"/>
                    <a:pt x="12" y="18348"/>
                  </a:cubicBezTo>
                  <a:lnTo>
                    <a:pt x="12" y="20824"/>
                  </a:lnTo>
                  <a:cubicBezTo>
                    <a:pt x="12" y="21360"/>
                    <a:pt x="441" y="21801"/>
                    <a:pt x="976" y="21801"/>
                  </a:cubicBezTo>
                  <a:lnTo>
                    <a:pt x="13371" y="21801"/>
                  </a:lnTo>
                  <a:cubicBezTo>
                    <a:pt x="13907" y="21801"/>
                    <a:pt x="14335" y="21360"/>
                    <a:pt x="14335" y="20824"/>
                  </a:cubicBezTo>
                  <a:lnTo>
                    <a:pt x="14335" y="18348"/>
                  </a:lnTo>
                  <a:cubicBezTo>
                    <a:pt x="14335" y="18062"/>
                    <a:pt x="14204" y="17788"/>
                    <a:pt x="13978" y="17610"/>
                  </a:cubicBezTo>
                  <a:cubicBezTo>
                    <a:pt x="12740" y="16598"/>
                    <a:pt x="12299" y="13478"/>
                    <a:pt x="12299" y="10906"/>
                  </a:cubicBezTo>
                  <a:cubicBezTo>
                    <a:pt x="12299" y="8323"/>
                    <a:pt x="12740" y="5215"/>
                    <a:pt x="13978" y="4191"/>
                  </a:cubicBezTo>
                  <a:cubicBezTo>
                    <a:pt x="14204" y="4013"/>
                    <a:pt x="14335" y="3739"/>
                    <a:pt x="14335" y="3453"/>
                  </a:cubicBezTo>
                  <a:lnTo>
                    <a:pt x="14335" y="965"/>
                  </a:lnTo>
                  <a:cubicBezTo>
                    <a:pt x="14335" y="429"/>
                    <a:pt x="13907" y="0"/>
                    <a:pt x="13371" y="0"/>
                  </a:cubicBezTo>
                  <a:close/>
                </a:path>
              </a:pathLst>
            </a:custGeom>
            <a:solidFill>
              <a:schemeClr val="lt1"/>
            </a:solidFill>
            <a:ln>
              <a:noFill/>
            </a:ln>
            <a:effectLst>
              <a:outerShdw dist="95250" dir="306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2" name="Google Shape;1272;p51"/>
            <p:cNvSpPr/>
            <p:nvPr/>
          </p:nvSpPr>
          <p:spPr>
            <a:xfrm>
              <a:off x="4715450" y="3995275"/>
              <a:ext cx="388475" cy="575075"/>
            </a:xfrm>
            <a:custGeom>
              <a:avLst/>
              <a:gdLst/>
              <a:ahLst/>
              <a:cxnLst/>
              <a:rect l="l" t="t" r="r" b="b"/>
              <a:pathLst>
                <a:path w="15539" h="23003" extrusionOk="0">
                  <a:moveTo>
                    <a:pt x="13967" y="595"/>
                  </a:moveTo>
                  <a:cubicBezTo>
                    <a:pt x="14503" y="595"/>
                    <a:pt x="14943" y="1024"/>
                    <a:pt x="14943" y="1572"/>
                  </a:cubicBezTo>
                  <a:lnTo>
                    <a:pt x="14943" y="4048"/>
                  </a:lnTo>
                  <a:cubicBezTo>
                    <a:pt x="14943" y="4346"/>
                    <a:pt x="14800" y="4620"/>
                    <a:pt x="14574" y="4798"/>
                  </a:cubicBezTo>
                  <a:cubicBezTo>
                    <a:pt x="13348" y="5810"/>
                    <a:pt x="12895" y="8930"/>
                    <a:pt x="12895" y="11501"/>
                  </a:cubicBezTo>
                  <a:cubicBezTo>
                    <a:pt x="12895" y="14073"/>
                    <a:pt x="13348" y="17193"/>
                    <a:pt x="14586" y="18205"/>
                  </a:cubicBezTo>
                  <a:cubicBezTo>
                    <a:pt x="14800" y="18383"/>
                    <a:pt x="14931" y="18657"/>
                    <a:pt x="14943" y="18943"/>
                  </a:cubicBezTo>
                  <a:lnTo>
                    <a:pt x="14943" y="21431"/>
                  </a:lnTo>
                  <a:cubicBezTo>
                    <a:pt x="14943" y="21967"/>
                    <a:pt x="14503" y="22396"/>
                    <a:pt x="13967" y="22396"/>
                  </a:cubicBezTo>
                  <a:lnTo>
                    <a:pt x="1572" y="22396"/>
                  </a:lnTo>
                  <a:cubicBezTo>
                    <a:pt x="1037" y="22396"/>
                    <a:pt x="608" y="21967"/>
                    <a:pt x="608" y="21431"/>
                  </a:cubicBezTo>
                  <a:lnTo>
                    <a:pt x="608" y="18943"/>
                  </a:lnTo>
                  <a:cubicBezTo>
                    <a:pt x="608" y="18657"/>
                    <a:pt x="739" y="18383"/>
                    <a:pt x="965" y="18205"/>
                  </a:cubicBezTo>
                  <a:cubicBezTo>
                    <a:pt x="2203" y="17193"/>
                    <a:pt x="2644" y="14073"/>
                    <a:pt x="2644" y="11501"/>
                  </a:cubicBezTo>
                  <a:cubicBezTo>
                    <a:pt x="2644" y="8930"/>
                    <a:pt x="2203" y="5810"/>
                    <a:pt x="965" y="4798"/>
                  </a:cubicBezTo>
                  <a:cubicBezTo>
                    <a:pt x="739" y="4620"/>
                    <a:pt x="608" y="4346"/>
                    <a:pt x="608" y="4048"/>
                  </a:cubicBezTo>
                  <a:lnTo>
                    <a:pt x="608" y="1572"/>
                  </a:lnTo>
                  <a:cubicBezTo>
                    <a:pt x="608" y="1024"/>
                    <a:pt x="1037" y="595"/>
                    <a:pt x="1572" y="595"/>
                  </a:cubicBezTo>
                  <a:close/>
                  <a:moveTo>
                    <a:pt x="1572" y="0"/>
                  </a:moveTo>
                  <a:cubicBezTo>
                    <a:pt x="703" y="0"/>
                    <a:pt x="1" y="703"/>
                    <a:pt x="1" y="1572"/>
                  </a:cubicBezTo>
                  <a:lnTo>
                    <a:pt x="1" y="4060"/>
                  </a:lnTo>
                  <a:cubicBezTo>
                    <a:pt x="1" y="4524"/>
                    <a:pt x="215" y="4965"/>
                    <a:pt x="584" y="5263"/>
                  </a:cubicBezTo>
                  <a:cubicBezTo>
                    <a:pt x="1537" y="6048"/>
                    <a:pt x="2037" y="8787"/>
                    <a:pt x="2037" y="11501"/>
                  </a:cubicBezTo>
                  <a:cubicBezTo>
                    <a:pt x="2037" y="14216"/>
                    <a:pt x="1537" y="16955"/>
                    <a:pt x="584" y="17740"/>
                  </a:cubicBezTo>
                  <a:cubicBezTo>
                    <a:pt x="215" y="18038"/>
                    <a:pt x="1" y="18479"/>
                    <a:pt x="1" y="18943"/>
                  </a:cubicBezTo>
                  <a:lnTo>
                    <a:pt x="1" y="21431"/>
                  </a:lnTo>
                  <a:cubicBezTo>
                    <a:pt x="1" y="22300"/>
                    <a:pt x="703" y="23003"/>
                    <a:pt x="1572" y="23003"/>
                  </a:cubicBezTo>
                  <a:lnTo>
                    <a:pt x="13967" y="23003"/>
                  </a:lnTo>
                  <a:cubicBezTo>
                    <a:pt x="14836" y="23003"/>
                    <a:pt x="15538" y="22300"/>
                    <a:pt x="15538" y="21431"/>
                  </a:cubicBezTo>
                  <a:lnTo>
                    <a:pt x="15538" y="18943"/>
                  </a:lnTo>
                  <a:cubicBezTo>
                    <a:pt x="15538" y="18479"/>
                    <a:pt x="15324" y="18038"/>
                    <a:pt x="14955" y="17740"/>
                  </a:cubicBezTo>
                  <a:cubicBezTo>
                    <a:pt x="13991" y="16955"/>
                    <a:pt x="13491" y="14216"/>
                    <a:pt x="13491" y="11501"/>
                  </a:cubicBezTo>
                  <a:cubicBezTo>
                    <a:pt x="13491" y="8787"/>
                    <a:pt x="13991" y="6048"/>
                    <a:pt x="14955" y="5263"/>
                  </a:cubicBezTo>
                  <a:cubicBezTo>
                    <a:pt x="15324" y="4965"/>
                    <a:pt x="15538" y="4524"/>
                    <a:pt x="15538" y="4060"/>
                  </a:cubicBezTo>
                  <a:lnTo>
                    <a:pt x="15538" y="1572"/>
                  </a:lnTo>
                  <a:cubicBezTo>
                    <a:pt x="15538" y="703"/>
                    <a:pt x="14836" y="0"/>
                    <a:pt x="13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3" name="Google Shape;1273;p51"/>
            <p:cNvSpPr/>
            <p:nvPr/>
          </p:nvSpPr>
          <p:spPr>
            <a:xfrm>
              <a:off x="4830050" y="4072350"/>
              <a:ext cx="159275" cy="498000"/>
            </a:xfrm>
            <a:custGeom>
              <a:avLst/>
              <a:gdLst/>
              <a:ahLst/>
              <a:cxnLst/>
              <a:rect l="l" t="t" r="r" b="b"/>
              <a:pathLst>
                <a:path w="6371" h="19920" extrusionOk="0">
                  <a:moveTo>
                    <a:pt x="1" y="1"/>
                  </a:moveTo>
                  <a:lnTo>
                    <a:pt x="1" y="19920"/>
                  </a:lnTo>
                  <a:lnTo>
                    <a:pt x="6371" y="19920"/>
                  </a:lnTo>
                  <a:lnTo>
                    <a:pt x="637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4" name="Google Shape;1274;p51"/>
            <p:cNvSpPr/>
            <p:nvPr/>
          </p:nvSpPr>
          <p:spPr>
            <a:xfrm>
              <a:off x="4881250" y="4072350"/>
              <a:ext cx="108075" cy="498000"/>
            </a:xfrm>
            <a:custGeom>
              <a:avLst/>
              <a:gdLst/>
              <a:ahLst/>
              <a:cxnLst/>
              <a:rect l="l" t="t" r="r" b="b"/>
              <a:pathLst>
                <a:path w="4323" h="19920" extrusionOk="0">
                  <a:moveTo>
                    <a:pt x="1" y="1"/>
                  </a:moveTo>
                  <a:lnTo>
                    <a:pt x="1" y="19920"/>
                  </a:lnTo>
                  <a:lnTo>
                    <a:pt x="4323" y="19920"/>
                  </a:lnTo>
                  <a:lnTo>
                    <a:pt x="4323"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5" name="Google Shape;1275;p51"/>
            <p:cNvSpPr/>
            <p:nvPr/>
          </p:nvSpPr>
          <p:spPr>
            <a:xfrm>
              <a:off x="4881250" y="4072350"/>
              <a:ext cx="23550" cy="498000"/>
            </a:xfrm>
            <a:custGeom>
              <a:avLst/>
              <a:gdLst/>
              <a:ahLst/>
              <a:cxnLst/>
              <a:rect l="l" t="t" r="r" b="b"/>
              <a:pathLst>
                <a:path w="942" h="19920" extrusionOk="0">
                  <a:moveTo>
                    <a:pt x="1" y="1"/>
                  </a:moveTo>
                  <a:lnTo>
                    <a:pt x="1" y="19920"/>
                  </a:lnTo>
                  <a:lnTo>
                    <a:pt x="941" y="19920"/>
                  </a:lnTo>
                  <a:lnTo>
                    <a:pt x="941"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6" name="Google Shape;1276;p51"/>
            <p:cNvSpPr/>
            <p:nvPr/>
          </p:nvSpPr>
          <p:spPr>
            <a:xfrm>
              <a:off x="4903275" y="4258975"/>
              <a:ext cx="55700" cy="47725"/>
            </a:xfrm>
            <a:custGeom>
              <a:avLst/>
              <a:gdLst/>
              <a:ahLst/>
              <a:cxnLst/>
              <a:rect l="l" t="t" r="r" b="b"/>
              <a:pathLst>
                <a:path w="2228" h="1909" extrusionOk="0">
                  <a:moveTo>
                    <a:pt x="1275" y="1"/>
                  </a:moveTo>
                  <a:cubicBezTo>
                    <a:pt x="429" y="1"/>
                    <a:pt x="1" y="1025"/>
                    <a:pt x="596" y="1632"/>
                  </a:cubicBezTo>
                  <a:cubicBezTo>
                    <a:pt x="791" y="1823"/>
                    <a:pt x="1029" y="1909"/>
                    <a:pt x="1263" y="1909"/>
                  </a:cubicBezTo>
                  <a:cubicBezTo>
                    <a:pt x="1755" y="1909"/>
                    <a:pt x="2227" y="1527"/>
                    <a:pt x="2227" y="953"/>
                  </a:cubicBezTo>
                  <a:cubicBezTo>
                    <a:pt x="2227" y="430"/>
                    <a:pt x="1799" y="1"/>
                    <a:pt x="1275" y="1"/>
                  </a:cubicBezTo>
                  <a:close/>
                </a:path>
              </a:pathLst>
            </a:custGeom>
            <a:solidFill>
              <a:srgbClr val="B9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51"/>
            <p:cNvSpPr/>
            <p:nvPr/>
          </p:nvSpPr>
          <p:spPr>
            <a:xfrm>
              <a:off x="4919350" y="4267025"/>
              <a:ext cx="31575" cy="31575"/>
            </a:xfrm>
            <a:custGeom>
              <a:avLst/>
              <a:gdLst/>
              <a:ahLst/>
              <a:cxnLst/>
              <a:rect l="l" t="t" r="r" b="b"/>
              <a:pathLst>
                <a:path w="1263" h="1263" extrusionOk="0">
                  <a:moveTo>
                    <a:pt x="536" y="0"/>
                  </a:moveTo>
                  <a:lnTo>
                    <a:pt x="536" y="536"/>
                  </a:lnTo>
                  <a:lnTo>
                    <a:pt x="1" y="536"/>
                  </a:lnTo>
                  <a:lnTo>
                    <a:pt x="1" y="727"/>
                  </a:lnTo>
                  <a:lnTo>
                    <a:pt x="536" y="727"/>
                  </a:lnTo>
                  <a:lnTo>
                    <a:pt x="536" y="1262"/>
                  </a:lnTo>
                  <a:lnTo>
                    <a:pt x="739" y="1262"/>
                  </a:lnTo>
                  <a:lnTo>
                    <a:pt x="739" y="727"/>
                  </a:lnTo>
                  <a:lnTo>
                    <a:pt x="1263" y="727"/>
                  </a:lnTo>
                  <a:lnTo>
                    <a:pt x="1263" y="536"/>
                  </a:lnTo>
                  <a:lnTo>
                    <a:pt x="739" y="536"/>
                  </a:lnTo>
                  <a:lnTo>
                    <a:pt x="7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78" name="Google Shape;1278;p51"/>
          <p:cNvGrpSpPr/>
          <p:nvPr/>
        </p:nvGrpSpPr>
        <p:grpSpPr>
          <a:xfrm rot="19363086">
            <a:off x="7765829" y="-331759"/>
            <a:ext cx="331072" cy="3427514"/>
            <a:chOff x="4298066" y="1730525"/>
            <a:chExt cx="219952" cy="2277116"/>
          </a:xfrm>
        </p:grpSpPr>
        <p:grpSp>
          <p:nvGrpSpPr>
            <p:cNvPr id="1279" name="Google Shape;1279;p51"/>
            <p:cNvGrpSpPr/>
            <p:nvPr/>
          </p:nvGrpSpPr>
          <p:grpSpPr>
            <a:xfrm>
              <a:off x="4301119" y="1732113"/>
              <a:ext cx="216900" cy="2275528"/>
              <a:chOff x="4298100" y="1730525"/>
              <a:chExt cx="216900" cy="2275528"/>
            </a:xfrm>
          </p:grpSpPr>
          <p:sp>
            <p:nvSpPr>
              <p:cNvPr id="1280" name="Google Shape;1280;p51"/>
              <p:cNvSpPr/>
              <p:nvPr/>
            </p:nvSpPr>
            <p:spPr>
              <a:xfrm>
                <a:off x="4300188" y="3793353"/>
                <a:ext cx="212700" cy="212700"/>
              </a:xfrm>
              <a:prstGeom prst="pie">
                <a:avLst>
                  <a:gd name="adj1" fmla="val 21583463"/>
                  <a:gd name="adj2" fmla="val 10817117"/>
                </a:avLst>
              </a:prstGeom>
              <a:solidFill>
                <a:schemeClr val="lt1"/>
              </a:solidFill>
              <a:ln w="19050" cap="flat" cmpd="sng">
                <a:solidFill>
                  <a:srgbClr val="000000"/>
                </a:solidFill>
                <a:prstDash val="solid"/>
                <a:round/>
                <a:headEnd type="none" w="sm" len="sm"/>
                <a:tailEnd type="none" w="sm" len="sm"/>
              </a:ln>
              <a:effectLst>
                <a:outerShdw dist="95250" dir="288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1" name="Google Shape;1281;p51"/>
              <p:cNvSpPr/>
              <p:nvPr/>
            </p:nvSpPr>
            <p:spPr>
              <a:xfrm>
                <a:off x="4300225" y="2019375"/>
                <a:ext cx="212700" cy="1880100"/>
              </a:xfrm>
              <a:prstGeom prst="rect">
                <a:avLst/>
              </a:prstGeom>
              <a:solidFill>
                <a:schemeClr val="lt1"/>
              </a:solidFill>
              <a:ln w="19050" cap="flat" cmpd="sng">
                <a:solidFill>
                  <a:srgbClr val="000000"/>
                </a:solidFill>
                <a:prstDash val="solid"/>
                <a:round/>
                <a:headEnd type="none" w="sm" len="sm"/>
                <a:tailEnd type="none" w="sm" len="sm"/>
              </a:ln>
              <a:effectLst>
                <a:outerShdw dist="95250" dir="288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2" name="Google Shape;1282;p51"/>
              <p:cNvSpPr/>
              <p:nvPr/>
            </p:nvSpPr>
            <p:spPr>
              <a:xfrm>
                <a:off x="4298100" y="1730525"/>
                <a:ext cx="216900" cy="288900"/>
              </a:xfrm>
              <a:prstGeom prst="triangle">
                <a:avLst>
                  <a:gd name="adj" fmla="val 50000"/>
                </a:avLst>
              </a:prstGeom>
              <a:solidFill>
                <a:schemeClr val="lt1"/>
              </a:solidFill>
              <a:ln w="19050" cap="flat" cmpd="sng">
                <a:solidFill>
                  <a:srgbClr val="000000"/>
                </a:solidFill>
                <a:prstDash val="solid"/>
                <a:round/>
                <a:headEnd type="none" w="sm" len="sm"/>
                <a:tailEnd type="none" w="sm" len="sm"/>
              </a:ln>
              <a:effectLst>
                <a:outerShdw dist="95250" dir="288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83" name="Google Shape;1283;p51"/>
            <p:cNvSpPr/>
            <p:nvPr/>
          </p:nvSpPr>
          <p:spPr>
            <a:xfrm>
              <a:off x="4333292" y="2054577"/>
              <a:ext cx="76086" cy="1704070"/>
            </a:xfrm>
            <a:custGeom>
              <a:avLst/>
              <a:gdLst/>
              <a:ahLst/>
              <a:cxnLst/>
              <a:rect l="l" t="t" r="r" b="b"/>
              <a:pathLst>
                <a:path w="1286" h="28802" extrusionOk="0">
                  <a:moveTo>
                    <a:pt x="0" y="1"/>
                  </a:moveTo>
                  <a:lnTo>
                    <a:pt x="0" y="28802"/>
                  </a:lnTo>
                  <a:lnTo>
                    <a:pt x="1286" y="28802"/>
                  </a:lnTo>
                  <a:lnTo>
                    <a:pt x="1286" y="1"/>
                  </a:lnTo>
                  <a:close/>
                </a:path>
              </a:pathLst>
            </a:custGeom>
            <a:solidFill>
              <a:srgbClr val="000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4" name="Google Shape;1284;p51"/>
            <p:cNvSpPr/>
            <p:nvPr/>
          </p:nvSpPr>
          <p:spPr>
            <a:xfrm>
              <a:off x="4375536" y="1730525"/>
              <a:ext cx="62064" cy="84606"/>
            </a:xfrm>
            <a:custGeom>
              <a:avLst/>
              <a:gdLst/>
              <a:ahLst/>
              <a:cxnLst/>
              <a:rect l="l" t="t" r="r" b="b"/>
              <a:pathLst>
                <a:path w="1049" h="1430" extrusionOk="0">
                  <a:moveTo>
                    <a:pt x="524" y="1"/>
                  </a:moveTo>
                  <a:lnTo>
                    <a:pt x="0" y="1429"/>
                  </a:lnTo>
                  <a:lnTo>
                    <a:pt x="1048" y="1429"/>
                  </a:lnTo>
                  <a:lnTo>
                    <a:pt x="524" y="1"/>
                  </a:ln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5" name="Google Shape;1285;p51"/>
            <p:cNvSpPr/>
            <p:nvPr/>
          </p:nvSpPr>
          <p:spPr>
            <a:xfrm>
              <a:off x="4300159" y="1815073"/>
              <a:ext cx="212817" cy="204356"/>
            </a:xfrm>
            <a:custGeom>
              <a:avLst/>
              <a:gdLst/>
              <a:ahLst/>
              <a:cxnLst/>
              <a:rect l="l" t="t" r="r" b="b"/>
              <a:pathLst>
                <a:path w="3597" h="3454" extrusionOk="0">
                  <a:moveTo>
                    <a:pt x="1274" y="0"/>
                  </a:moveTo>
                  <a:lnTo>
                    <a:pt x="0" y="3453"/>
                  </a:lnTo>
                  <a:lnTo>
                    <a:pt x="3596" y="3453"/>
                  </a:lnTo>
                  <a:lnTo>
                    <a:pt x="2322"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6" name="Google Shape;1286;p51"/>
            <p:cNvSpPr/>
            <p:nvPr/>
          </p:nvSpPr>
          <p:spPr>
            <a:xfrm>
              <a:off x="4298066" y="3860793"/>
              <a:ext cx="217017" cy="142351"/>
            </a:xfrm>
            <a:custGeom>
              <a:avLst/>
              <a:gdLst/>
              <a:ahLst/>
              <a:cxnLst/>
              <a:rect l="l" t="t" r="r" b="b"/>
              <a:pathLst>
                <a:path w="3668" h="2406" extrusionOk="0">
                  <a:moveTo>
                    <a:pt x="36" y="0"/>
                  </a:moveTo>
                  <a:lnTo>
                    <a:pt x="36" y="548"/>
                  </a:lnTo>
                  <a:cubicBezTo>
                    <a:pt x="1" y="1572"/>
                    <a:pt x="822" y="2405"/>
                    <a:pt x="1834" y="2405"/>
                  </a:cubicBezTo>
                  <a:cubicBezTo>
                    <a:pt x="2846" y="2405"/>
                    <a:pt x="3668" y="1572"/>
                    <a:pt x="3632" y="548"/>
                  </a:cubicBezTo>
                  <a:lnTo>
                    <a:pt x="3632" y="0"/>
                  </a:ln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51"/>
            <p:cNvSpPr/>
            <p:nvPr/>
          </p:nvSpPr>
          <p:spPr>
            <a:xfrm>
              <a:off x="4300159" y="2019373"/>
              <a:ext cx="212817" cy="1704070"/>
            </a:xfrm>
            <a:custGeom>
              <a:avLst/>
              <a:gdLst/>
              <a:ahLst/>
              <a:cxnLst/>
              <a:rect l="l" t="t" r="r" b="b"/>
              <a:pathLst>
                <a:path w="3597" h="28802" extrusionOk="0">
                  <a:moveTo>
                    <a:pt x="0" y="0"/>
                  </a:moveTo>
                  <a:lnTo>
                    <a:pt x="0" y="28801"/>
                  </a:lnTo>
                  <a:lnTo>
                    <a:pt x="3596" y="28801"/>
                  </a:lnTo>
                  <a:lnTo>
                    <a:pt x="359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51"/>
            <p:cNvSpPr/>
            <p:nvPr/>
          </p:nvSpPr>
          <p:spPr>
            <a:xfrm>
              <a:off x="4368496" y="2019373"/>
              <a:ext cx="76145" cy="1704070"/>
            </a:xfrm>
            <a:custGeom>
              <a:avLst/>
              <a:gdLst/>
              <a:ahLst/>
              <a:cxnLst/>
              <a:rect l="l" t="t" r="r" b="b"/>
              <a:pathLst>
                <a:path w="1287" h="28802" extrusionOk="0">
                  <a:moveTo>
                    <a:pt x="0" y="0"/>
                  </a:moveTo>
                  <a:lnTo>
                    <a:pt x="0" y="28801"/>
                  </a:lnTo>
                  <a:lnTo>
                    <a:pt x="1286" y="28801"/>
                  </a:lnTo>
                  <a:lnTo>
                    <a:pt x="1286"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9" name="Google Shape;1289;p51"/>
            <p:cNvSpPr/>
            <p:nvPr/>
          </p:nvSpPr>
          <p:spPr>
            <a:xfrm>
              <a:off x="4300159" y="3723410"/>
              <a:ext cx="212817" cy="137440"/>
            </a:xfrm>
            <a:custGeom>
              <a:avLst/>
              <a:gdLst/>
              <a:ahLst/>
              <a:cxnLst/>
              <a:rect l="l" t="t" r="r" b="b"/>
              <a:pathLst>
                <a:path w="3597" h="2323" extrusionOk="0">
                  <a:moveTo>
                    <a:pt x="0" y="0"/>
                  </a:moveTo>
                  <a:lnTo>
                    <a:pt x="0" y="2322"/>
                  </a:lnTo>
                  <a:lnTo>
                    <a:pt x="3596" y="2322"/>
                  </a:lnTo>
                  <a:lnTo>
                    <a:pt x="3596"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0" name="Google Shape;1290;p51"/>
            <p:cNvSpPr/>
            <p:nvPr/>
          </p:nvSpPr>
          <p:spPr>
            <a:xfrm>
              <a:off x="4300159" y="3764944"/>
              <a:ext cx="212817" cy="53603"/>
            </a:xfrm>
            <a:custGeom>
              <a:avLst/>
              <a:gdLst/>
              <a:ahLst/>
              <a:cxnLst/>
              <a:rect l="l" t="t" r="r" b="b"/>
              <a:pathLst>
                <a:path w="3597" h="906" extrusionOk="0">
                  <a:moveTo>
                    <a:pt x="0" y="1"/>
                  </a:moveTo>
                  <a:lnTo>
                    <a:pt x="0" y="906"/>
                  </a:lnTo>
                  <a:lnTo>
                    <a:pt x="3596" y="906"/>
                  </a:lnTo>
                  <a:lnTo>
                    <a:pt x="3596"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3" name="文本框 32"/>
          <p:cNvSpPr txBox="1"/>
          <p:nvPr/>
        </p:nvSpPr>
        <p:spPr>
          <a:xfrm>
            <a:off x="1301416" y="3692712"/>
            <a:ext cx="3410246" cy="400110"/>
          </a:xfrm>
          <a:prstGeom prst="rect">
            <a:avLst/>
          </a:prstGeom>
          <a:noFill/>
        </p:spPr>
        <p:txBody>
          <a:bodyPr wrap="square">
            <a:spAutoFit/>
          </a:bodyPr>
          <a:lstStyle/>
          <a:p>
            <a:r>
              <a:rPr lang="zh-CN" altLang="en-US" sz="2000" b="1" dirty="0">
                <a:solidFill>
                  <a:schemeClr val="tx1"/>
                </a:solidFill>
                <a:latin typeface="Arial" panose="020B0604020202020204" pitchFamily="34" charset="0"/>
                <a:cs typeface="Arial" panose="020B0604020202020204" pitchFamily="34" charset="0"/>
              </a:rPr>
              <a:t>use the Internet</a:t>
            </a:r>
            <a:endParaRPr lang="zh-CN" altLang="en-US" sz="2000" b="1" dirty="0">
              <a:solidFill>
                <a:schemeClr val="tx1"/>
              </a:solidFill>
              <a:latin typeface="Arial" panose="020B0604020202020204" pitchFamily="34" charset="0"/>
              <a:cs typeface="Arial" panose="020B0604020202020204" pitchFamily="34" charset="0"/>
            </a:endParaRPr>
          </a:p>
        </p:txBody>
      </p:sp>
      <p:sp>
        <p:nvSpPr>
          <p:cNvPr id="34" name="文本框 33"/>
          <p:cNvSpPr txBox="1"/>
          <p:nvPr/>
        </p:nvSpPr>
        <p:spPr>
          <a:xfrm>
            <a:off x="1301416" y="1644628"/>
            <a:ext cx="3410246" cy="400110"/>
          </a:xfrm>
          <a:prstGeom prst="rect">
            <a:avLst/>
          </a:prstGeom>
          <a:noFill/>
        </p:spPr>
        <p:txBody>
          <a:bodyPr wrap="square">
            <a:spAutoFit/>
          </a:bodyPr>
          <a:lstStyle/>
          <a:p>
            <a:r>
              <a:rPr lang="zh-CN" altLang="en-US" sz="2000" b="1" dirty="0">
                <a:solidFill>
                  <a:schemeClr val="tx1"/>
                </a:solidFill>
                <a:latin typeface="Arial" panose="020B0604020202020204" pitchFamily="34" charset="0"/>
                <a:cs typeface="Arial" panose="020B0604020202020204" pitchFamily="34" charset="0"/>
              </a:rPr>
              <a:t>watch TV</a:t>
            </a:r>
            <a:endParaRPr lang="zh-CN" altLang="en-US" sz="2000" b="1" dirty="0">
              <a:solidFill>
                <a:schemeClr val="tx1"/>
              </a:solidFill>
              <a:latin typeface="Arial" panose="020B0604020202020204" pitchFamily="34" charset="0"/>
              <a:cs typeface="Arial" panose="020B0604020202020204" pitchFamily="34" charset="0"/>
            </a:endParaRPr>
          </a:p>
        </p:txBody>
      </p:sp>
      <p:sp>
        <p:nvSpPr>
          <p:cNvPr id="35" name="文本框 34"/>
          <p:cNvSpPr txBox="1"/>
          <p:nvPr/>
        </p:nvSpPr>
        <p:spPr>
          <a:xfrm>
            <a:off x="1301416" y="2668670"/>
            <a:ext cx="3410246" cy="400110"/>
          </a:xfrm>
          <a:prstGeom prst="rect">
            <a:avLst/>
          </a:prstGeom>
          <a:noFill/>
        </p:spPr>
        <p:txBody>
          <a:bodyPr wrap="square">
            <a:spAutoFit/>
          </a:bodyPr>
          <a:lstStyle/>
          <a:p>
            <a:r>
              <a:rPr lang="zh-CN" altLang="en-US" sz="2000" b="1" dirty="0">
                <a:solidFill>
                  <a:schemeClr val="tx1"/>
                </a:solidFill>
                <a:latin typeface="Arial" panose="020B0604020202020204" pitchFamily="34" charset="0"/>
                <a:cs typeface="Arial" panose="020B0604020202020204" pitchFamily="34" charset="0"/>
              </a:rPr>
              <a:t>play computer games</a:t>
            </a:r>
            <a:endParaRPr lang="zh-CN" altLang="en-US" sz="2000" b="1" dirty="0">
              <a:solidFill>
                <a:schemeClr val="tx1"/>
              </a:solidFill>
              <a:latin typeface="Arial" panose="020B0604020202020204" pitchFamily="34" charset="0"/>
              <a:cs typeface="Arial" panose="020B0604020202020204" pitchFamily="34" charset="0"/>
            </a:endParaRPr>
          </a:p>
        </p:txBody>
      </p:sp>
      <p:sp>
        <p:nvSpPr>
          <p:cNvPr id="36" name="文本框 35"/>
          <p:cNvSpPr txBox="1"/>
          <p:nvPr/>
        </p:nvSpPr>
        <p:spPr>
          <a:xfrm>
            <a:off x="5013754" y="1645402"/>
            <a:ext cx="3410246" cy="400110"/>
          </a:xfrm>
          <a:prstGeom prst="rect">
            <a:avLst/>
          </a:prstGeom>
          <a:noFill/>
        </p:spPr>
        <p:txBody>
          <a:bodyPr wrap="square">
            <a:spAutoFit/>
          </a:bodyPr>
          <a:lstStyle/>
          <a:p>
            <a:r>
              <a:rPr lang="zh-CN" altLang="en-US" sz="2000" b="1" dirty="0">
                <a:solidFill>
                  <a:schemeClr val="tx1"/>
                </a:solidFill>
                <a:latin typeface="Arial" panose="020B0604020202020204" pitchFamily="34" charset="0"/>
                <a:cs typeface="Arial" panose="020B0604020202020204" pitchFamily="34" charset="0"/>
              </a:rPr>
              <a:t>go to the movies</a:t>
            </a:r>
            <a:endParaRPr lang="zh-CN" altLang="en-US" sz="2000" b="1" dirty="0">
              <a:solidFill>
                <a:schemeClr val="tx1"/>
              </a:solidFill>
              <a:latin typeface="Arial" panose="020B0604020202020204" pitchFamily="34" charset="0"/>
              <a:cs typeface="Arial" panose="020B0604020202020204" pitchFamily="34" charset="0"/>
            </a:endParaRPr>
          </a:p>
        </p:txBody>
      </p:sp>
      <p:sp>
        <p:nvSpPr>
          <p:cNvPr id="37" name="文本框 36"/>
          <p:cNvSpPr txBox="1"/>
          <p:nvPr/>
        </p:nvSpPr>
        <p:spPr>
          <a:xfrm>
            <a:off x="5013754" y="3685783"/>
            <a:ext cx="3410246" cy="400110"/>
          </a:xfrm>
          <a:prstGeom prst="rect">
            <a:avLst/>
          </a:prstGeom>
          <a:noFill/>
        </p:spPr>
        <p:txBody>
          <a:bodyPr wrap="square">
            <a:spAutoFit/>
          </a:bodyPr>
          <a:lstStyle/>
          <a:p>
            <a:r>
              <a:rPr lang="zh-CN" altLang="en-US" sz="2000" b="1" dirty="0">
                <a:solidFill>
                  <a:schemeClr val="tx1"/>
                </a:solidFill>
                <a:latin typeface="Arial" panose="020B0604020202020204" pitchFamily="34" charset="0"/>
                <a:cs typeface="Arial" panose="020B0604020202020204" pitchFamily="34" charset="0"/>
              </a:rPr>
              <a:t>go camping in the country</a:t>
            </a:r>
            <a:endParaRPr lang="zh-CN" altLang="en-US" sz="2000" b="1" dirty="0">
              <a:solidFill>
                <a:schemeClr val="tx1"/>
              </a:solidFill>
              <a:latin typeface="Arial" panose="020B0604020202020204" pitchFamily="34" charset="0"/>
              <a:cs typeface="Arial" panose="020B0604020202020204" pitchFamily="34" charset="0"/>
            </a:endParaRPr>
          </a:p>
        </p:txBody>
      </p:sp>
      <p:sp>
        <p:nvSpPr>
          <p:cNvPr id="38" name="文本框 37"/>
          <p:cNvSpPr txBox="1"/>
          <p:nvPr/>
        </p:nvSpPr>
        <p:spPr>
          <a:xfrm>
            <a:off x="5013754" y="2701465"/>
            <a:ext cx="3410246" cy="400110"/>
          </a:xfrm>
          <a:prstGeom prst="rect">
            <a:avLst/>
          </a:prstGeom>
          <a:noFill/>
        </p:spPr>
        <p:txBody>
          <a:bodyPr wrap="square">
            <a:spAutoFit/>
          </a:bodyPr>
          <a:lstStyle/>
          <a:p>
            <a:r>
              <a:rPr lang="zh-CN" altLang="en-US" sz="2000" b="1" dirty="0">
                <a:solidFill>
                  <a:schemeClr val="tx1"/>
                </a:solidFill>
                <a:latin typeface="Arial" panose="020B0604020202020204" pitchFamily="34" charset="0"/>
                <a:cs typeface="Arial" panose="020B0604020202020204" pitchFamily="34" charset="0"/>
              </a:rPr>
              <a:t>exercise or play sports</a:t>
            </a:r>
            <a:endParaRPr lang="zh-CN" altLang="en-US" sz="2000" b="1" dirty="0">
              <a:solidFill>
                <a:schemeClr val="tx1"/>
              </a:solidFill>
              <a:latin typeface="Arial" panose="020B0604020202020204" pitchFamily="34" charset="0"/>
              <a:cs typeface="Arial" panose="020B0604020202020204" pitchFamily="34" charset="0"/>
            </a:endParaRPr>
          </a:p>
        </p:txBody>
      </p:sp>
      <p:sp>
        <p:nvSpPr>
          <p:cNvPr id="49" name="Google Shape;371;p30"/>
          <p:cNvSpPr txBox="1"/>
          <p:nvPr/>
        </p:nvSpPr>
        <p:spPr>
          <a:xfrm>
            <a:off x="680233" y="1670511"/>
            <a:ext cx="569790"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lang="en-GB" sz="2400" dirty="0"/>
          </a:p>
        </p:txBody>
      </p:sp>
      <p:sp>
        <p:nvSpPr>
          <p:cNvPr id="50" name="Google Shape;371;p30"/>
          <p:cNvSpPr txBox="1"/>
          <p:nvPr/>
        </p:nvSpPr>
        <p:spPr>
          <a:xfrm>
            <a:off x="680233" y="2694553"/>
            <a:ext cx="569790"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lang="en-GB" sz="2400" dirty="0"/>
          </a:p>
        </p:txBody>
      </p:sp>
      <p:sp>
        <p:nvSpPr>
          <p:cNvPr id="51" name="Google Shape;371;p30"/>
          <p:cNvSpPr txBox="1"/>
          <p:nvPr/>
        </p:nvSpPr>
        <p:spPr>
          <a:xfrm>
            <a:off x="680233" y="3744479"/>
            <a:ext cx="569790"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lang="en-GB" sz="2400" dirty="0"/>
          </a:p>
        </p:txBody>
      </p:sp>
      <p:sp>
        <p:nvSpPr>
          <p:cNvPr id="52" name="Google Shape;371;p30"/>
          <p:cNvSpPr txBox="1"/>
          <p:nvPr/>
        </p:nvSpPr>
        <p:spPr>
          <a:xfrm>
            <a:off x="4287105" y="1670511"/>
            <a:ext cx="569790"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lang="en-GB" sz="2400" dirty="0"/>
          </a:p>
        </p:txBody>
      </p:sp>
      <p:sp>
        <p:nvSpPr>
          <p:cNvPr id="53" name="Google Shape;371;p30"/>
          <p:cNvSpPr txBox="1"/>
          <p:nvPr/>
        </p:nvSpPr>
        <p:spPr>
          <a:xfrm>
            <a:off x="4287105" y="2668670"/>
            <a:ext cx="569790"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lang="en-GB" sz="2400" dirty="0"/>
          </a:p>
        </p:txBody>
      </p:sp>
      <p:sp>
        <p:nvSpPr>
          <p:cNvPr id="54" name="Google Shape;371;p30"/>
          <p:cNvSpPr txBox="1"/>
          <p:nvPr/>
        </p:nvSpPr>
        <p:spPr>
          <a:xfrm>
            <a:off x="4287105" y="3697843"/>
            <a:ext cx="569790"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lang="en-GB" sz="2400" dirty="0"/>
          </a:p>
        </p:txBody>
      </p:sp>
      <p:sp>
        <p:nvSpPr>
          <p:cNvPr id="13" name="Google Shape;374;p30"/>
          <p:cNvSpPr txBox="1"/>
          <p:nvPr/>
        </p:nvSpPr>
        <p:spPr>
          <a:xfrm>
            <a:off x="915035" y="626110"/>
            <a:ext cx="7313295" cy="628015"/>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25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algn="l"/>
            <a:r>
              <a:rPr lang="en-GB" altLang="zh-CN" sz="2000">
                <a:solidFill>
                  <a:schemeClr val="tx1">
                    <a:lumMod val="75000"/>
                    <a:lumOff val="25000"/>
                  </a:schemeClr>
                </a:solidFill>
                <a:latin typeface="Arial" panose="020B0604020202020204" pitchFamily="34" charset="0"/>
                <a:cs typeface="Arial" panose="020B0604020202020204" pitchFamily="34" charset="0"/>
                <a:sym typeface="+mn-lt"/>
              </a:rPr>
              <a:t>2a  Rank these activities according to how often you think </a:t>
            </a:r>
            <a:br>
              <a:rPr lang="en-GB" altLang="zh-CN" sz="2000">
                <a:solidFill>
                  <a:schemeClr val="tx1">
                    <a:lumMod val="75000"/>
                    <a:lumOff val="25000"/>
                  </a:schemeClr>
                </a:solidFill>
                <a:latin typeface="Arial" panose="020B0604020202020204" pitchFamily="34" charset="0"/>
                <a:cs typeface="Arial" panose="020B0604020202020204" pitchFamily="34" charset="0"/>
                <a:sym typeface="+mn-lt"/>
              </a:rPr>
            </a:br>
            <a:r>
              <a:rPr lang="en-GB" altLang="zh-CN" sz="2000">
                <a:solidFill>
                  <a:schemeClr val="tx1">
                    <a:lumMod val="75000"/>
                    <a:lumOff val="25000"/>
                  </a:schemeClr>
                </a:solidFill>
                <a:latin typeface="Arial" panose="020B0604020202020204" pitchFamily="34" charset="0"/>
                <a:cs typeface="Arial" panose="020B0604020202020204" pitchFamily="34" charset="0"/>
                <a:sym typeface="+mn-lt"/>
              </a:rPr>
              <a:t> </a:t>
            </a:r>
            <a:r>
              <a:rPr lang="en-US" altLang="en-GB" sz="2000">
                <a:solidFill>
                  <a:schemeClr val="tx1">
                    <a:lumMod val="75000"/>
                    <a:lumOff val="25000"/>
                  </a:schemeClr>
                </a:solidFill>
                <a:latin typeface="Arial" panose="020B0604020202020204" pitchFamily="34" charset="0"/>
                <a:cs typeface="Arial" panose="020B0604020202020204" pitchFamily="34" charset="0"/>
                <a:sym typeface="+mn-lt"/>
              </a:rPr>
              <a:t>     </a:t>
            </a:r>
            <a:r>
              <a:rPr lang="en-GB" altLang="zh-CN" sz="2000">
                <a:solidFill>
                  <a:schemeClr val="tx1">
                    <a:lumMod val="75000"/>
                    <a:lumOff val="25000"/>
                  </a:schemeClr>
                </a:solidFill>
                <a:latin typeface="Arial" panose="020B0604020202020204" pitchFamily="34" charset="0"/>
                <a:cs typeface="Arial" panose="020B0604020202020204" pitchFamily="34" charset="0"/>
                <a:sym typeface="+mn-lt"/>
              </a:rPr>
              <a:t>your classmates do them.</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mn-lt"/>
            </a:endParaRPr>
          </a:p>
        </p:txBody>
      </p:sp>
      <p:grpSp>
        <p:nvGrpSpPr>
          <p:cNvPr id="40" name="组合 40"/>
          <p:cNvGrpSpPr/>
          <p:nvPr/>
        </p:nvGrpSpPr>
        <p:grpSpPr>
          <a:xfrm>
            <a:off x="69850" y="67945"/>
            <a:ext cx="1805940" cy="441325"/>
            <a:chOff x="4305" y="3427"/>
            <a:chExt cx="2883" cy="695"/>
          </a:xfrm>
        </p:grpSpPr>
        <p:pic>
          <p:nvPicPr>
            <p:cNvPr id="2" name="图片 1" descr="饼状图"/>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305" y="3427"/>
              <a:ext cx="694" cy="695"/>
            </a:xfrm>
            <a:prstGeom prst="rect">
              <a:avLst/>
            </a:prstGeom>
          </p:spPr>
        </p:pic>
        <p:sp>
          <p:nvSpPr>
            <p:cNvPr id="16" name="文本框 16" descr="7b0a2020202022776f7264617274223a2022220a7d0a"/>
            <p:cNvSpPr txBox="1"/>
            <p:nvPr/>
          </p:nvSpPr>
          <p:spPr>
            <a:xfrm>
              <a:off x="4999" y="3427"/>
              <a:ext cx="2189"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Predict</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3" name="文本框 22"/>
          <p:cNvSpPr txBox="1"/>
          <p:nvPr/>
        </p:nvSpPr>
        <p:spPr>
          <a:xfrm>
            <a:off x="3542317" y="4273174"/>
            <a:ext cx="3468083" cy="369332"/>
          </a:xfrm>
          <a:prstGeom prst="rect">
            <a:avLst/>
          </a:prstGeom>
          <a:noFill/>
        </p:spPr>
        <p:txBody>
          <a:bodyPr wrap="square">
            <a:spAutoFit/>
          </a:bodyPr>
          <a:lstStyle/>
          <a:p>
            <a:r>
              <a:rPr lang="zh-CN" altLang="en-US" sz="1800" b="1" dirty="0">
                <a:solidFill>
                  <a:schemeClr val="tx1"/>
                </a:solidFill>
                <a:latin typeface="Arial" panose="020B0604020202020204" pitchFamily="34" charset="0"/>
                <a:cs typeface="Arial" panose="020B0604020202020204" pitchFamily="34" charset="0"/>
              </a:rPr>
              <a:t>use the Internet</a:t>
            </a:r>
            <a:endParaRPr lang="zh-CN" altLang="en-US" sz="1800" b="1" dirty="0">
              <a:solidFill>
                <a:schemeClr val="tx1"/>
              </a:solidFill>
              <a:latin typeface="Arial" panose="020B0604020202020204" pitchFamily="34" charset="0"/>
              <a:cs typeface="Arial" panose="020B0604020202020204" pitchFamily="34" charset="0"/>
            </a:endParaRPr>
          </a:p>
        </p:txBody>
      </p:sp>
      <p:sp>
        <p:nvSpPr>
          <p:cNvPr id="24" name="文本框 23"/>
          <p:cNvSpPr txBox="1"/>
          <p:nvPr/>
        </p:nvSpPr>
        <p:spPr>
          <a:xfrm>
            <a:off x="3542317" y="3672476"/>
            <a:ext cx="3468083" cy="369332"/>
          </a:xfrm>
          <a:prstGeom prst="rect">
            <a:avLst/>
          </a:prstGeom>
          <a:noFill/>
        </p:spPr>
        <p:txBody>
          <a:bodyPr wrap="square">
            <a:spAutoFit/>
          </a:bodyPr>
          <a:lstStyle/>
          <a:p>
            <a:r>
              <a:rPr lang="zh-CN" altLang="en-US" sz="1800" b="1" dirty="0">
                <a:solidFill>
                  <a:schemeClr val="tx1"/>
                </a:solidFill>
                <a:latin typeface="Arial" panose="020B0604020202020204" pitchFamily="34" charset="0"/>
                <a:cs typeface="Arial" panose="020B0604020202020204" pitchFamily="34" charset="0"/>
              </a:rPr>
              <a:t>watch TV</a:t>
            </a:r>
            <a:endParaRPr lang="zh-CN" altLang="en-US" sz="1800" b="1" dirty="0">
              <a:solidFill>
                <a:schemeClr val="tx1"/>
              </a:solidFill>
              <a:latin typeface="Arial" panose="020B0604020202020204" pitchFamily="34" charset="0"/>
              <a:cs typeface="Arial" panose="020B0604020202020204" pitchFamily="34" charset="0"/>
            </a:endParaRPr>
          </a:p>
        </p:txBody>
      </p:sp>
      <p:sp>
        <p:nvSpPr>
          <p:cNvPr id="25" name="文本框 24"/>
          <p:cNvSpPr txBox="1"/>
          <p:nvPr/>
        </p:nvSpPr>
        <p:spPr>
          <a:xfrm>
            <a:off x="3542317" y="3071777"/>
            <a:ext cx="3468083" cy="369332"/>
          </a:xfrm>
          <a:prstGeom prst="rect">
            <a:avLst/>
          </a:prstGeom>
          <a:noFill/>
        </p:spPr>
        <p:txBody>
          <a:bodyPr wrap="square">
            <a:spAutoFit/>
          </a:bodyPr>
          <a:lstStyle/>
          <a:p>
            <a:r>
              <a:rPr lang="zh-CN" altLang="en-US" sz="1800" b="1" dirty="0">
                <a:solidFill>
                  <a:schemeClr val="tx1"/>
                </a:solidFill>
                <a:latin typeface="Arial" panose="020B0604020202020204" pitchFamily="34" charset="0"/>
                <a:cs typeface="Arial" panose="020B0604020202020204" pitchFamily="34" charset="0"/>
              </a:rPr>
              <a:t>play computer games</a:t>
            </a:r>
            <a:endParaRPr lang="zh-CN" altLang="en-US" sz="1800" b="1" dirty="0">
              <a:solidFill>
                <a:schemeClr val="tx1"/>
              </a:solidFill>
              <a:latin typeface="Arial" panose="020B0604020202020204" pitchFamily="34" charset="0"/>
              <a:cs typeface="Arial" panose="020B0604020202020204" pitchFamily="34" charset="0"/>
            </a:endParaRPr>
          </a:p>
        </p:txBody>
      </p:sp>
      <p:sp>
        <p:nvSpPr>
          <p:cNvPr id="26" name="文本框 25"/>
          <p:cNvSpPr txBox="1"/>
          <p:nvPr/>
        </p:nvSpPr>
        <p:spPr>
          <a:xfrm>
            <a:off x="3542317" y="2471078"/>
            <a:ext cx="3468083" cy="369332"/>
          </a:xfrm>
          <a:prstGeom prst="rect">
            <a:avLst/>
          </a:prstGeom>
          <a:noFill/>
        </p:spPr>
        <p:txBody>
          <a:bodyPr wrap="square">
            <a:spAutoFit/>
          </a:bodyPr>
          <a:lstStyle/>
          <a:p>
            <a:r>
              <a:rPr lang="zh-CN" altLang="en-US" sz="1800" b="1" dirty="0">
                <a:solidFill>
                  <a:schemeClr val="tx1"/>
                </a:solidFill>
                <a:latin typeface="Arial" panose="020B0604020202020204" pitchFamily="34" charset="0"/>
                <a:cs typeface="Arial" panose="020B0604020202020204" pitchFamily="34" charset="0"/>
              </a:rPr>
              <a:t>go to the movies</a:t>
            </a:r>
            <a:endParaRPr lang="zh-CN" altLang="en-US" sz="1800" b="1" dirty="0">
              <a:solidFill>
                <a:schemeClr val="tx1"/>
              </a:solidFill>
              <a:latin typeface="Arial" panose="020B0604020202020204" pitchFamily="34" charset="0"/>
              <a:cs typeface="Arial" panose="020B0604020202020204" pitchFamily="34" charset="0"/>
            </a:endParaRPr>
          </a:p>
        </p:txBody>
      </p:sp>
      <p:sp>
        <p:nvSpPr>
          <p:cNvPr id="27" name="文本框 26"/>
          <p:cNvSpPr txBox="1"/>
          <p:nvPr/>
        </p:nvSpPr>
        <p:spPr>
          <a:xfrm>
            <a:off x="3542317" y="1870379"/>
            <a:ext cx="3676562" cy="369332"/>
          </a:xfrm>
          <a:prstGeom prst="rect">
            <a:avLst/>
          </a:prstGeom>
          <a:noFill/>
        </p:spPr>
        <p:txBody>
          <a:bodyPr wrap="square">
            <a:spAutoFit/>
          </a:bodyPr>
          <a:lstStyle/>
          <a:p>
            <a:r>
              <a:rPr lang="zh-CN" altLang="en-US" sz="1800" b="1" dirty="0">
                <a:solidFill>
                  <a:schemeClr val="tx1"/>
                </a:solidFill>
                <a:latin typeface="Arial" panose="020B0604020202020204" pitchFamily="34" charset="0"/>
                <a:cs typeface="Arial" panose="020B0604020202020204" pitchFamily="34" charset="0"/>
              </a:rPr>
              <a:t>go camping in the country</a:t>
            </a:r>
            <a:endParaRPr lang="zh-CN" altLang="en-US" sz="1800" b="1" dirty="0">
              <a:solidFill>
                <a:schemeClr val="tx1"/>
              </a:solidFill>
              <a:latin typeface="Arial" panose="020B0604020202020204" pitchFamily="34" charset="0"/>
              <a:cs typeface="Arial" panose="020B0604020202020204" pitchFamily="34" charset="0"/>
            </a:endParaRPr>
          </a:p>
        </p:txBody>
      </p:sp>
      <p:sp>
        <p:nvSpPr>
          <p:cNvPr id="28" name="文本框 27"/>
          <p:cNvSpPr txBox="1"/>
          <p:nvPr/>
        </p:nvSpPr>
        <p:spPr>
          <a:xfrm>
            <a:off x="3542318" y="1269680"/>
            <a:ext cx="3623192" cy="369332"/>
          </a:xfrm>
          <a:prstGeom prst="rect">
            <a:avLst/>
          </a:prstGeom>
          <a:noFill/>
        </p:spPr>
        <p:txBody>
          <a:bodyPr wrap="square">
            <a:spAutoFit/>
          </a:bodyPr>
          <a:lstStyle/>
          <a:p>
            <a:r>
              <a:rPr lang="zh-CN" altLang="en-US" sz="1800" b="1" dirty="0">
                <a:solidFill>
                  <a:schemeClr val="tx1"/>
                </a:solidFill>
                <a:latin typeface="Arial" panose="020B0604020202020204" pitchFamily="34" charset="0"/>
                <a:cs typeface="Arial" panose="020B0604020202020204" pitchFamily="34" charset="0"/>
              </a:rPr>
              <a:t>exercise or play sports</a:t>
            </a:r>
            <a:endParaRPr lang="zh-CN" altLang="en-US" sz="1800" b="1" dirty="0">
              <a:solidFill>
                <a:schemeClr val="tx1"/>
              </a:solidFill>
              <a:latin typeface="Arial" panose="020B0604020202020204" pitchFamily="34" charset="0"/>
              <a:cs typeface="Arial" panose="020B0604020202020204" pitchFamily="34" charset="0"/>
            </a:endParaRPr>
          </a:p>
        </p:txBody>
      </p:sp>
      <p:grpSp>
        <p:nvGrpSpPr>
          <p:cNvPr id="8" name="组合 7"/>
          <p:cNvGrpSpPr/>
          <p:nvPr/>
        </p:nvGrpSpPr>
        <p:grpSpPr>
          <a:xfrm>
            <a:off x="-138430" y="1309476"/>
            <a:ext cx="3117056" cy="1140305"/>
            <a:chOff x="-138430" y="1309476"/>
            <a:chExt cx="3117056" cy="1140305"/>
          </a:xfrm>
        </p:grpSpPr>
        <p:sp>
          <p:nvSpPr>
            <p:cNvPr id="5" name="文本框 4"/>
            <p:cNvSpPr txBox="1"/>
            <p:nvPr/>
          </p:nvSpPr>
          <p:spPr>
            <a:xfrm>
              <a:off x="-138430" y="1383180"/>
              <a:ext cx="2715491" cy="560346"/>
            </a:xfrm>
            <a:prstGeom prst="rect">
              <a:avLst/>
            </a:prstGeom>
            <a:noFill/>
          </p:spPr>
          <p:txBody>
            <a:bodyPr wrap="square">
              <a:spAutoFit/>
            </a:bodyPr>
            <a:lstStyle/>
            <a:p>
              <a:pPr algn="ctr">
                <a:lnSpc>
                  <a:spcPct val="200000"/>
                </a:lnSpc>
              </a:pPr>
              <a:r>
                <a:rPr lang="en-GB" altLang="zh-CN" sz="1800" b="1" dirty="0">
                  <a:solidFill>
                    <a:schemeClr val="tx1">
                      <a:lumMod val="75000"/>
                      <a:lumOff val="25000"/>
                    </a:schemeClr>
                  </a:solidFill>
                  <a:latin typeface="Arial" panose="020B0604020202020204" pitchFamily="34" charset="0"/>
                  <a:cs typeface="Arial" panose="020B0604020202020204" pitchFamily="34" charset="0"/>
                  <a:sym typeface="+mn-lt"/>
                </a:rPr>
                <a:t>1=most often</a:t>
              </a:r>
              <a:endParaRPr lang="en-GB" altLang="zh-CN" sz="1800" b="1" dirty="0">
                <a:solidFill>
                  <a:schemeClr val="tx1">
                    <a:lumMod val="75000"/>
                    <a:lumOff val="25000"/>
                  </a:schemeClr>
                </a:solidFill>
                <a:latin typeface="Arial" panose="020B0604020202020204" pitchFamily="34" charset="0"/>
                <a:cs typeface="Arial" panose="020B0604020202020204" pitchFamily="34" charset="0"/>
                <a:sym typeface="+mn-lt"/>
              </a:endParaRPr>
            </a:p>
          </p:txBody>
        </p:sp>
        <p:sp>
          <p:nvSpPr>
            <p:cNvPr id="6" name="弧 5"/>
            <p:cNvSpPr/>
            <p:nvPr/>
          </p:nvSpPr>
          <p:spPr>
            <a:xfrm rot="17321011">
              <a:off x="1772471" y="1243626"/>
              <a:ext cx="1140305" cy="1272005"/>
            </a:xfrm>
            <a:prstGeom prst="arc">
              <a:avLst>
                <a:gd name="adj1" fmla="val 16200000"/>
                <a:gd name="adj2" fmla="val 76897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grpSp>
        <p:nvGrpSpPr>
          <p:cNvPr id="9" name="组合 8"/>
          <p:cNvGrpSpPr/>
          <p:nvPr/>
        </p:nvGrpSpPr>
        <p:grpSpPr>
          <a:xfrm>
            <a:off x="153342" y="3582075"/>
            <a:ext cx="2644140" cy="1138555"/>
            <a:chOff x="153342" y="3582075"/>
            <a:chExt cx="2644140" cy="1138555"/>
          </a:xfrm>
        </p:grpSpPr>
        <p:sp>
          <p:nvSpPr>
            <p:cNvPr id="31" name="文本框 30"/>
            <p:cNvSpPr txBox="1"/>
            <p:nvPr/>
          </p:nvSpPr>
          <p:spPr>
            <a:xfrm>
              <a:off x="153342" y="3792525"/>
              <a:ext cx="2423429" cy="612347"/>
            </a:xfrm>
            <a:prstGeom prst="rect">
              <a:avLst/>
            </a:prstGeom>
            <a:noFill/>
          </p:spPr>
          <p:txBody>
            <a:bodyPr wrap="square">
              <a:spAutoFit/>
            </a:bodyPr>
            <a:lstStyle/>
            <a:p>
              <a:pPr algn="ctr">
                <a:lnSpc>
                  <a:spcPct val="200000"/>
                </a:lnSpc>
              </a:pPr>
              <a:r>
                <a:rPr lang="en-GB" altLang="zh-CN" sz="2000" b="1" dirty="0">
                  <a:solidFill>
                    <a:schemeClr val="tx1">
                      <a:lumMod val="75000"/>
                      <a:lumOff val="25000"/>
                    </a:schemeClr>
                  </a:solidFill>
                  <a:latin typeface="Arial" panose="020B0604020202020204" pitchFamily="34" charset="0"/>
                  <a:cs typeface="Arial" panose="020B0604020202020204" pitchFamily="34" charset="0"/>
                  <a:sym typeface="+mn-lt"/>
                </a:rPr>
                <a:t>6=least often</a:t>
              </a:r>
              <a:endParaRPr lang="zh-CN" altLang="en-US" sz="2000" dirty="0"/>
            </a:p>
          </p:txBody>
        </p:sp>
        <p:sp>
          <p:nvSpPr>
            <p:cNvPr id="7" name="弧 6"/>
            <p:cNvSpPr/>
            <p:nvPr/>
          </p:nvSpPr>
          <p:spPr>
            <a:xfrm rot="8657849">
              <a:off x="1663372" y="3582075"/>
              <a:ext cx="1134110" cy="1138555"/>
            </a:xfrm>
            <a:prstGeom prst="arc">
              <a:avLst>
                <a:gd name="adj1" fmla="val 16200000"/>
                <a:gd name="adj2" fmla="val 76897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sp>
        <p:nvSpPr>
          <p:cNvPr id="13" name="Google Shape;374;p30"/>
          <p:cNvSpPr txBox="1"/>
          <p:nvPr/>
        </p:nvSpPr>
        <p:spPr>
          <a:xfrm>
            <a:off x="815975" y="599440"/>
            <a:ext cx="7296150" cy="620395"/>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25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algn="l"/>
            <a:r>
              <a:rPr lang="en-GB" altLang="zh-CN" sz="2000">
                <a:solidFill>
                  <a:schemeClr val="tx1">
                    <a:lumMod val="75000"/>
                    <a:lumOff val="25000"/>
                  </a:schemeClr>
                </a:solidFill>
                <a:uFillTx/>
                <a:latin typeface="Arial" panose="020B0604020202020204" pitchFamily="34" charset="0"/>
                <a:cs typeface="Arial" panose="020B0604020202020204" pitchFamily="34" charset="0"/>
                <a:sym typeface="+mn-lt"/>
              </a:rPr>
              <a:t>2a  Rank these activities according to how often you think </a:t>
            </a:r>
            <a:br>
              <a:rPr lang="en-GB" altLang="zh-CN" sz="2000">
                <a:solidFill>
                  <a:schemeClr val="tx1">
                    <a:lumMod val="75000"/>
                    <a:lumOff val="25000"/>
                  </a:schemeClr>
                </a:solidFill>
                <a:uFillTx/>
                <a:latin typeface="Arial" panose="020B0604020202020204" pitchFamily="34" charset="0"/>
                <a:cs typeface="Arial" panose="020B0604020202020204" pitchFamily="34" charset="0"/>
                <a:sym typeface="+mn-lt"/>
              </a:rPr>
            </a:br>
            <a:r>
              <a:rPr lang="en-GB" altLang="zh-CN" sz="2000">
                <a:solidFill>
                  <a:schemeClr val="tx1">
                    <a:lumMod val="75000"/>
                    <a:lumOff val="25000"/>
                  </a:schemeClr>
                </a:solidFill>
                <a:uFillTx/>
                <a:latin typeface="Arial" panose="020B0604020202020204" pitchFamily="34" charset="0"/>
                <a:cs typeface="Arial" panose="020B0604020202020204" pitchFamily="34" charset="0"/>
                <a:sym typeface="+mn-lt"/>
              </a:rPr>
              <a:t> </a:t>
            </a:r>
            <a:r>
              <a:rPr lang="en-US" altLang="en-GB" sz="2000">
                <a:solidFill>
                  <a:schemeClr val="tx1">
                    <a:lumMod val="75000"/>
                    <a:lumOff val="25000"/>
                  </a:schemeClr>
                </a:solidFill>
                <a:uFillTx/>
                <a:latin typeface="Arial" panose="020B0604020202020204" pitchFamily="34" charset="0"/>
                <a:cs typeface="Arial" panose="020B0604020202020204" pitchFamily="34" charset="0"/>
                <a:sym typeface="+mn-lt"/>
              </a:rPr>
              <a:t>     </a:t>
            </a:r>
            <a:r>
              <a:rPr lang="en-GB" altLang="zh-CN" sz="2000">
                <a:solidFill>
                  <a:schemeClr val="tx1">
                    <a:lumMod val="75000"/>
                    <a:lumOff val="25000"/>
                  </a:schemeClr>
                </a:solidFill>
                <a:uFillTx/>
                <a:latin typeface="Arial" panose="020B0604020202020204" pitchFamily="34" charset="0"/>
                <a:cs typeface="Arial" panose="020B0604020202020204" pitchFamily="34" charset="0"/>
                <a:sym typeface="+mn-lt"/>
              </a:rPr>
              <a:t>your classmates do them.</a:t>
            </a:r>
            <a:endParaRPr lang="en-GB" altLang="zh-CN" sz="2000" dirty="0">
              <a:solidFill>
                <a:schemeClr val="tx1">
                  <a:lumMod val="75000"/>
                  <a:lumOff val="25000"/>
                </a:schemeClr>
              </a:solidFill>
              <a:uFillTx/>
              <a:latin typeface="Arial" panose="020B0604020202020204" pitchFamily="34" charset="0"/>
              <a:cs typeface="Arial" panose="020B0604020202020204" pitchFamily="34" charset="0"/>
              <a:sym typeface="+mn-lt"/>
            </a:endParaRPr>
          </a:p>
        </p:txBody>
      </p:sp>
      <p:sp>
        <p:nvSpPr>
          <p:cNvPr id="3" name="Google Shape;371;p30"/>
          <p:cNvSpPr txBox="1"/>
          <p:nvPr/>
        </p:nvSpPr>
        <p:spPr>
          <a:xfrm>
            <a:off x="2513238" y="1306786"/>
            <a:ext cx="721279"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r>
              <a:rPr lang="en-US" altLang="zh-CN" sz="2400" dirty="0"/>
              <a:t>1</a:t>
            </a:r>
            <a:endParaRPr lang="en-GB" sz="2400" dirty="0"/>
          </a:p>
        </p:txBody>
      </p:sp>
      <p:sp>
        <p:nvSpPr>
          <p:cNvPr id="4" name="Google Shape;371;p30"/>
          <p:cNvSpPr txBox="1"/>
          <p:nvPr/>
        </p:nvSpPr>
        <p:spPr>
          <a:xfrm>
            <a:off x="2513238" y="1891569"/>
            <a:ext cx="721279"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r>
              <a:rPr lang="en-US" altLang="zh-CN" sz="2400" dirty="0"/>
              <a:t>2</a:t>
            </a:r>
            <a:endParaRPr lang="en-GB" sz="2400" dirty="0"/>
          </a:p>
        </p:txBody>
      </p:sp>
      <p:sp>
        <p:nvSpPr>
          <p:cNvPr id="10" name="Google Shape;371;p30"/>
          <p:cNvSpPr txBox="1"/>
          <p:nvPr/>
        </p:nvSpPr>
        <p:spPr>
          <a:xfrm>
            <a:off x="2513238" y="2476352"/>
            <a:ext cx="721279"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r>
              <a:rPr lang="en-US" altLang="zh-CN" sz="2400" dirty="0"/>
              <a:t>3</a:t>
            </a:r>
            <a:endParaRPr lang="en-GB" sz="2400" dirty="0"/>
          </a:p>
        </p:txBody>
      </p:sp>
      <p:sp>
        <p:nvSpPr>
          <p:cNvPr id="11" name="Google Shape;371;p30"/>
          <p:cNvSpPr txBox="1"/>
          <p:nvPr/>
        </p:nvSpPr>
        <p:spPr>
          <a:xfrm>
            <a:off x="2513238" y="3061135"/>
            <a:ext cx="721279"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r>
              <a:rPr lang="en-US" altLang="zh-CN" sz="2400" dirty="0"/>
              <a:t>4</a:t>
            </a:r>
            <a:endParaRPr lang="en-GB" sz="2400" dirty="0"/>
          </a:p>
        </p:txBody>
      </p:sp>
      <p:sp>
        <p:nvSpPr>
          <p:cNvPr id="18" name="Google Shape;371;p30"/>
          <p:cNvSpPr txBox="1"/>
          <p:nvPr/>
        </p:nvSpPr>
        <p:spPr>
          <a:xfrm>
            <a:off x="2513238" y="3645918"/>
            <a:ext cx="721279"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r>
              <a:rPr lang="en-US" altLang="zh-CN" sz="2400" dirty="0"/>
              <a:t>5</a:t>
            </a:r>
            <a:endParaRPr lang="en-GB" sz="2400" dirty="0"/>
          </a:p>
        </p:txBody>
      </p:sp>
      <p:sp>
        <p:nvSpPr>
          <p:cNvPr id="19" name="Google Shape;371;p30"/>
          <p:cNvSpPr txBox="1"/>
          <p:nvPr/>
        </p:nvSpPr>
        <p:spPr>
          <a:xfrm>
            <a:off x="2513238" y="4230700"/>
            <a:ext cx="721279" cy="348343"/>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erriweather Sans"/>
              <a:buNone/>
              <a:defRPr sz="3000" b="1" i="0" u="none" strike="noStrike" cap="none">
                <a:solidFill>
                  <a:schemeClr val="lt1"/>
                </a:solidFill>
                <a:latin typeface="Merriweather Sans"/>
                <a:ea typeface="Merriweather Sans"/>
                <a:cs typeface="Merriweather Sans"/>
                <a:sym typeface="Merriweather Sans"/>
              </a:defRPr>
            </a:lvl1pPr>
            <a:lvl2pPr marR="0" lvl="1"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000"/>
              <a:buFont typeface="Bebas Neue" panose="020B0606020202050201"/>
              <a:buNone/>
              <a:defRPr sz="3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r>
              <a:rPr lang="en-US" altLang="zh-CN" sz="2400" dirty="0"/>
              <a:t>6</a:t>
            </a:r>
            <a:endParaRPr lang="en-GB" sz="2400" dirty="0"/>
          </a:p>
        </p:txBody>
      </p:sp>
      <p:grpSp>
        <p:nvGrpSpPr>
          <p:cNvPr id="40" name="组合 40"/>
          <p:cNvGrpSpPr/>
          <p:nvPr/>
        </p:nvGrpSpPr>
        <p:grpSpPr>
          <a:xfrm>
            <a:off x="69890" y="43815"/>
            <a:ext cx="1716698" cy="441325"/>
            <a:chOff x="4305" y="3427"/>
            <a:chExt cx="2710" cy="695"/>
          </a:xfrm>
        </p:grpSpPr>
        <p:pic>
          <p:nvPicPr>
            <p:cNvPr id="2" name="图片 1" descr="饼状图"/>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305" y="3427"/>
              <a:ext cx="694" cy="695"/>
            </a:xfrm>
            <a:prstGeom prst="rect">
              <a:avLst/>
            </a:prstGeom>
          </p:spPr>
        </p:pic>
        <p:sp>
          <p:nvSpPr>
            <p:cNvPr id="16" name="文本框 16" descr="7b0a2020202022776f7264617274223a2022220a7d0a"/>
            <p:cNvSpPr txBox="1"/>
            <p:nvPr/>
          </p:nvSpPr>
          <p:spPr>
            <a:xfrm>
              <a:off x="4999" y="3427"/>
              <a:ext cx="2016"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Predict</a:t>
              </a:r>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3"/>
          <p:cNvSpPr/>
          <p:nvPr/>
        </p:nvSpPr>
        <p:spPr>
          <a:xfrm rot="10800000" flipH="1">
            <a:off x="153035" y="916940"/>
            <a:ext cx="4168140" cy="4172585"/>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33"/>
          <p:cNvSpPr txBox="1">
            <a:spLocks noGrp="1"/>
          </p:cNvSpPr>
          <p:nvPr>
            <p:ph type="title"/>
          </p:nvPr>
        </p:nvSpPr>
        <p:spPr>
          <a:xfrm>
            <a:off x="153035" y="499110"/>
            <a:ext cx="8837930" cy="4178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100" b="1" dirty="0">
                <a:solidFill>
                  <a:schemeClr val="tx1"/>
                </a:solidFill>
                <a:latin typeface="Arial" panose="020B0604020202020204" pitchFamily="34" charset="0"/>
                <a:cs typeface="Arial" panose="020B0604020202020204" pitchFamily="34" charset="0"/>
                <a:sym typeface="+mn-lt"/>
              </a:rPr>
              <a:t>2b Read the article and complete the pie charts on the next page.</a:t>
            </a:r>
            <a:endParaRPr sz="2100" dirty="0">
              <a:solidFill>
                <a:schemeClr val="tx1"/>
              </a:solidFill>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3763" t="28706" r="9581" b="16895"/>
          <a:stretch>
            <a:fillRect/>
          </a:stretch>
        </p:blipFill>
        <p:spPr>
          <a:xfrm>
            <a:off x="252189" y="970573"/>
            <a:ext cx="3962623" cy="3920714"/>
          </a:xfrm>
          <a:prstGeom prst="rect">
            <a:avLst/>
          </a:prstGeom>
        </p:spPr>
      </p:pic>
      <p:pic>
        <p:nvPicPr>
          <p:cNvPr id="7" name="图片 6"/>
          <p:cNvPicPr>
            <a:picLocks noChangeAspect="1"/>
          </p:cNvPicPr>
          <p:nvPr/>
        </p:nvPicPr>
        <p:blipFill rotWithShape="1">
          <a:blip r:embed="rId2">
            <a:clrChange>
              <a:clrFrom>
                <a:srgbClr val="FFFDFE"/>
              </a:clrFrom>
              <a:clrTo>
                <a:srgbClr val="FFFDFE">
                  <a:alpha val="0"/>
                </a:srgbClr>
              </a:clrTo>
            </a:clrChange>
            <a:duotone>
              <a:prstClr val="black"/>
              <a:schemeClr val="accent3">
                <a:tint val="45000"/>
                <a:satMod val="400000"/>
              </a:schemeClr>
            </a:duotone>
            <a:extLst>
              <a:ext uri="{BEBA8EAE-BF5A-486C-A8C5-ECC9F3942E4B}">
                <a14:imgProps xmlns:a14="http://schemas.microsoft.com/office/drawing/2010/main">
                  <a14:imgLayer r:embed="rId3">
                    <a14:imgEffect>
                      <a14:saturation sat="200000"/>
                    </a14:imgEffect>
                  </a14:imgLayer>
                </a14:imgProps>
              </a:ext>
            </a:extLst>
          </a:blip>
          <a:srcRect l="15791" t="6040" r="14175" b="74958"/>
          <a:stretch>
            <a:fillRect/>
          </a:stretch>
        </p:blipFill>
        <p:spPr>
          <a:xfrm>
            <a:off x="4399280" y="1606550"/>
            <a:ext cx="4658360" cy="1608455"/>
          </a:xfrm>
          <a:prstGeom prst="rect">
            <a:avLst/>
          </a:prstGeom>
        </p:spPr>
      </p:pic>
      <p:grpSp>
        <p:nvGrpSpPr>
          <p:cNvPr id="13" name="Google Shape;1571;p52"/>
          <p:cNvGrpSpPr/>
          <p:nvPr/>
        </p:nvGrpSpPr>
        <p:grpSpPr>
          <a:xfrm>
            <a:off x="6349684" y="4028216"/>
            <a:ext cx="722629" cy="725795"/>
            <a:chOff x="2339973" y="2585101"/>
            <a:chExt cx="379075" cy="373044"/>
          </a:xfrm>
        </p:grpSpPr>
        <p:sp>
          <p:nvSpPr>
            <p:cNvPr id="14" name="Google Shape;1572;p52"/>
            <p:cNvSpPr/>
            <p:nvPr/>
          </p:nvSpPr>
          <p:spPr>
            <a:xfrm>
              <a:off x="2340126" y="2589357"/>
              <a:ext cx="198508" cy="196120"/>
            </a:xfrm>
            <a:custGeom>
              <a:avLst/>
              <a:gdLst/>
              <a:ahLst/>
              <a:cxnLst/>
              <a:rect l="l" t="t" r="r" b="b"/>
              <a:pathLst>
                <a:path w="6484" h="6406" extrusionOk="0">
                  <a:moveTo>
                    <a:pt x="2733" y="0"/>
                  </a:moveTo>
                  <a:cubicBezTo>
                    <a:pt x="2629" y="0"/>
                    <a:pt x="2526" y="40"/>
                    <a:pt x="2447" y="119"/>
                  </a:cubicBezTo>
                  <a:lnTo>
                    <a:pt x="158" y="2407"/>
                  </a:lnTo>
                  <a:cubicBezTo>
                    <a:pt x="0" y="2567"/>
                    <a:pt x="0" y="2823"/>
                    <a:pt x="158" y="2980"/>
                  </a:cubicBezTo>
                  <a:lnTo>
                    <a:pt x="3466" y="6287"/>
                  </a:lnTo>
                  <a:cubicBezTo>
                    <a:pt x="3541" y="6364"/>
                    <a:pt x="3643" y="6406"/>
                    <a:pt x="3750" y="6406"/>
                  </a:cubicBezTo>
                  <a:lnTo>
                    <a:pt x="3752" y="6406"/>
                  </a:lnTo>
                  <a:cubicBezTo>
                    <a:pt x="3859" y="6406"/>
                    <a:pt x="3961" y="6364"/>
                    <a:pt x="4038" y="6287"/>
                  </a:cubicBezTo>
                  <a:lnTo>
                    <a:pt x="6326" y="3999"/>
                  </a:lnTo>
                  <a:cubicBezTo>
                    <a:pt x="6484" y="3840"/>
                    <a:pt x="6484" y="3583"/>
                    <a:pt x="6326" y="3426"/>
                  </a:cubicBezTo>
                  <a:lnTo>
                    <a:pt x="3018" y="119"/>
                  </a:lnTo>
                  <a:cubicBezTo>
                    <a:pt x="2940" y="40"/>
                    <a:pt x="2836" y="0"/>
                    <a:pt x="2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73;p52"/>
            <p:cNvSpPr/>
            <p:nvPr/>
          </p:nvSpPr>
          <p:spPr>
            <a:xfrm>
              <a:off x="2511448" y="2760678"/>
              <a:ext cx="198508" cy="196120"/>
            </a:xfrm>
            <a:custGeom>
              <a:avLst/>
              <a:gdLst/>
              <a:ahLst/>
              <a:cxnLst/>
              <a:rect l="l" t="t" r="r" b="b"/>
              <a:pathLst>
                <a:path w="6484" h="6406" extrusionOk="0">
                  <a:moveTo>
                    <a:pt x="2733" y="0"/>
                  </a:moveTo>
                  <a:cubicBezTo>
                    <a:pt x="2629" y="0"/>
                    <a:pt x="2526" y="40"/>
                    <a:pt x="2447" y="119"/>
                  </a:cubicBezTo>
                  <a:lnTo>
                    <a:pt x="159" y="2407"/>
                  </a:lnTo>
                  <a:cubicBezTo>
                    <a:pt x="0" y="2567"/>
                    <a:pt x="0" y="2821"/>
                    <a:pt x="159" y="2980"/>
                  </a:cubicBezTo>
                  <a:lnTo>
                    <a:pt x="3464" y="6287"/>
                  </a:lnTo>
                  <a:cubicBezTo>
                    <a:pt x="3541" y="6362"/>
                    <a:pt x="3643" y="6406"/>
                    <a:pt x="3750" y="6406"/>
                  </a:cubicBezTo>
                  <a:lnTo>
                    <a:pt x="3752" y="6406"/>
                  </a:lnTo>
                  <a:cubicBezTo>
                    <a:pt x="3859" y="6406"/>
                    <a:pt x="3961" y="6362"/>
                    <a:pt x="4038" y="6287"/>
                  </a:cubicBezTo>
                  <a:lnTo>
                    <a:pt x="6326" y="3999"/>
                  </a:lnTo>
                  <a:cubicBezTo>
                    <a:pt x="6484" y="3840"/>
                    <a:pt x="6484" y="3583"/>
                    <a:pt x="6326" y="3426"/>
                  </a:cubicBezTo>
                  <a:lnTo>
                    <a:pt x="3020" y="119"/>
                  </a:lnTo>
                  <a:cubicBezTo>
                    <a:pt x="2941" y="40"/>
                    <a:pt x="2837" y="0"/>
                    <a:pt x="2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574;p52"/>
            <p:cNvSpPr/>
            <p:nvPr/>
          </p:nvSpPr>
          <p:spPr>
            <a:xfrm>
              <a:off x="2591782" y="2788630"/>
              <a:ext cx="53974" cy="52719"/>
            </a:xfrm>
            <a:custGeom>
              <a:avLst/>
              <a:gdLst/>
              <a:ahLst/>
              <a:cxnLst/>
              <a:rect l="l" t="t" r="r" b="b"/>
              <a:pathLst>
                <a:path w="1763" h="1722" extrusionOk="0">
                  <a:moveTo>
                    <a:pt x="1190" y="0"/>
                  </a:moveTo>
                  <a:lnTo>
                    <a:pt x="163" y="1027"/>
                  </a:lnTo>
                  <a:cubicBezTo>
                    <a:pt x="2" y="1185"/>
                    <a:pt x="1" y="1443"/>
                    <a:pt x="160" y="1602"/>
                  </a:cubicBezTo>
                  <a:cubicBezTo>
                    <a:pt x="239" y="1682"/>
                    <a:pt x="343" y="1721"/>
                    <a:pt x="447" y="1721"/>
                  </a:cubicBezTo>
                  <a:cubicBezTo>
                    <a:pt x="552" y="1721"/>
                    <a:pt x="657" y="1681"/>
                    <a:pt x="736" y="1600"/>
                  </a:cubicBezTo>
                  <a:lnTo>
                    <a:pt x="1763" y="573"/>
                  </a:lnTo>
                  <a:lnTo>
                    <a:pt x="11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575;p52"/>
            <p:cNvSpPr/>
            <p:nvPr/>
          </p:nvSpPr>
          <p:spPr>
            <a:xfrm>
              <a:off x="2455759" y="2652393"/>
              <a:ext cx="53699" cy="52474"/>
            </a:xfrm>
            <a:custGeom>
              <a:avLst/>
              <a:gdLst/>
              <a:ahLst/>
              <a:cxnLst/>
              <a:rect l="l" t="t" r="r" b="b"/>
              <a:pathLst>
                <a:path w="1754" h="1714" extrusionOk="0">
                  <a:moveTo>
                    <a:pt x="1183" y="0"/>
                  </a:moveTo>
                  <a:lnTo>
                    <a:pt x="156" y="1025"/>
                  </a:lnTo>
                  <a:cubicBezTo>
                    <a:pt x="0" y="1184"/>
                    <a:pt x="2" y="1437"/>
                    <a:pt x="159" y="1595"/>
                  </a:cubicBezTo>
                  <a:cubicBezTo>
                    <a:pt x="238" y="1674"/>
                    <a:pt x="342" y="1713"/>
                    <a:pt x="445" y="1713"/>
                  </a:cubicBezTo>
                  <a:cubicBezTo>
                    <a:pt x="547" y="1713"/>
                    <a:pt x="650" y="1675"/>
                    <a:pt x="729" y="1598"/>
                  </a:cubicBezTo>
                  <a:lnTo>
                    <a:pt x="1754" y="571"/>
                  </a:lnTo>
                  <a:lnTo>
                    <a:pt x="11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576;p52"/>
            <p:cNvSpPr/>
            <p:nvPr/>
          </p:nvSpPr>
          <p:spPr>
            <a:xfrm>
              <a:off x="2586363" y="2585101"/>
              <a:ext cx="132685" cy="125460"/>
            </a:xfrm>
            <a:custGeom>
              <a:avLst/>
              <a:gdLst/>
              <a:ahLst/>
              <a:cxnLst/>
              <a:rect l="l" t="t" r="r" b="b"/>
              <a:pathLst>
                <a:path w="4334" h="4098" extrusionOk="0">
                  <a:moveTo>
                    <a:pt x="2113" y="1"/>
                  </a:moveTo>
                  <a:cubicBezTo>
                    <a:pt x="1595" y="1"/>
                    <a:pt x="1077" y="199"/>
                    <a:pt x="682" y="595"/>
                  </a:cubicBezTo>
                  <a:lnTo>
                    <a:pt x="158" y="1118"/>
                  </a:lnTo>
                  <a:cubicBezTo>
                    <a:pt x="0" y="1275"/>
                    <a:pt x="0" y="1531"/>
                    <a:pt x="158" y="1691"/>
                  </a:cubicBezTo>
                  <a:lnTo>
                    <a:pt x="2447" y="3979"/>
                  </a:lnTo>
                  <a:cubicBezTo>
                    <a:pt x="2523" y="4056"/>
                    <a:pt x="2625" y="4097"/>
                    <a:pt x="2732" y="4097"/>
                  </a:cubicBezTo>
                  <a:cubicBezTo>
                    <a:pt x="2839" y="4097"/>
                    <a:pt x="2943" y="4056"/>
                    <a:pt x="3019" y="3979"/>
                  </a:cubicBezTo>
                  <a:lnTo>
                    <a:pt x="3543" y="3456"/>
                  </a:lnTo>
                  <a:cubicBezTo>
                    <a:pt x="4333" y="2665"/>
                    <a:pt x="4333" y="1384"/>
                    <a:pt x="3543" y="595"/>
                  </a:cubicBezTo>
                  <a:cubicBezTo>
                    <a:pt x="3148" y="199"/>
                    <a:pt x="2631" y="1"/>
                    <a:pt x="2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577;p52"/>
            <p:cNvSpPr/>
            <p:nvPr/>
          </p:nvSpPr>
          <p:spPr>
            <a:xfrm>
              <a:off x="2626193" y="2603256"/>
              <a:ext cx="92855" cy="107306"/>
            </a:xfrm>
            <a:custGeom>
              <a:avLst/>
              <a:gdLst/>
              <a:ahLst/>
              <a:cxnLst/>
              <a:rect l="l" t="t" r="r" b="b"/>
              <a:pathLst>
                <a:path w="3033" h="3505" extrusionOk="0">
                  <a:moveTo>
                    <a:pt x="2242" y="0"/>
                  </a:moveTo>
                  <a:lnTo>
                    <a:pt x="1" y="2242"/>
                  </a:lnTo>
                  <a:lnTo>
                    <a:pt x="1146" y="3386"/>
                  </a:lnTo>
                  <a:cubicBezTo>
                    <a:pt x="1225" y="3465"/>
                    <a:pt x="1329" y="3505"/>
                    <a:pt x="1432" y="3505"/>
                  </a:cubicBezTo>
                  <a:cubicBezTo>
                    <a:pt x="1535" y="3505"/>
                    <a:pt x="1639" y="3465"/>
                    <a:pt x="1718" y="3386"/>
                  </a:cubicBezTo>
                  <a:lnTo>
                    <a:pt x="2242" y="2863"/>
                  </a:lnTo>
                  <a:cubicBezTo>
                    <a:pt x="3032" y="2072"/>
                    <a:pt x="3032" y="791"/>
                    <a:pt x="2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578;p52"/>
            <p:cNvSpPr/>
            <p:nvPr/>
          </p:nvSpPr>
          <p:spPr>
            <a:xfrm>
              <a:off x="2372670" y="2610542"/>
              <a:ext cx="314875" cy="314845"/>
            </a:xfrm>
            <a:custGeom>
              <a:avLst/>
              <a:gdLst/>
              <a:ahLst/>
              <a:cxnLst/>
              <a:rect l="l" t="t" r="r" b="b"/>
              <a:pathLst>
                <a:path w="10285" h="10284" extrusionOk="0">
                  <a:moveTo>
                    <a:pt x="7424" y="0"/>
                  </a:moveTo>
                  <a:lnTo>
                    <a:pt x="120" y="7305"/>
                  </a:lnTo>
                  <a:cubicBezTo>
                    <a:pt x="44" y="7380"/>
                    <a:pt x="1" y="7482"/>
                    <a:pt x="1" y="7590"/>
                  </a:cubicBezTo>
                  <a:lnTo>
                    <a:pt x="2" y="7590"/>
                  </a:lnTo>
                  <a:cubicBezTo>
                    <a:pt x="1" y="7697"/>
                    <a:pt x="44" y="7801"/>
                    <a:pt x="120" y="7878"/>
                  </a:cubicBezTo>
                  <a:lnTo>
                    <a:pt x="2409" y="10166"/>
                  </a:lnTo>
                  <a:cubicBezTo>
                    <a:pt x="2488" y="10244"/>
                    <a:pt x="2591" y="10284"/>
                    <a:pt x="2695" y="10284"/>
                  </a:cubicBezTo>
                  <a:cubicBezTo>
                    <a:pt x="2799" y="10284"/>
                    <a:pt x="2903" y="10244"/>
                    <a:pt x="2982" y="10166"/>
                  </a:cubicBezTo>
                  <a:lnTo>
                    <a:pt x="10285" y="2863"/>
                  </a:lnTo>
                  <a:cubicBezTo>
                    <a:pt x="9727" y="2303"/>
                    <a:pt x="7424" y="0"/>
                    <a:pt x="7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579;p52"/>
            <p:cNvSpPr/>
            <p:nvPr/>
          </p:nvSpPr>
          <p:spPr>
            <a:xfrm>
              <a:off x="2411337" y="2654322"/>
              <a:ext cx="276209" cy="271096"/>
            </a:xfrm>
            <a:custGeom>
              <a:avLst/>
              <a:gdLst/>
              <a:ahLst/>
              <a:cxnLst/>
              <a:rect l="l" t="t" r="r" b="b"/>
              <a:pathLst>
                <a:path w="9022" h="8855" extrusionOk="0">
                  <a:moveTo>
                    <a:pt x="7592" y="1"/>
                  </a:moveTo>
                  <a:lnTo>
                    <a:pt x="3796" y="3796"/>
                  </a:lnTo>
                  <a:lnTo>
                    <a:pt x="63" y="7530"/>
                  </a:lnTo>
                  <a:lnTo>
                    <a:pt x="1" y="7592"/>
                  </a:lnTo>
                  <a:lnTo>
                    <a:pt x="573" y="8164"/>
                  </a:lnTo>
                  <a:lnTo>
                    <a:pt x="1146" y="8736"/>
                  </a:lnTo>
                  <a:cubicBezTo>
                    <a:pt x="1225" y="8815"/>
                    <a:pt x="1328" y="8855"/>
                    <a:pt x="1432" y="8855"/>
                  </a:cubicBezTo>
                  <a:cubicBezTo>
                    <a:pt x="1535" y="8855"/>
                    <a:pt x="1639" y="8815"/>
                    <a:pt x="1717" y="8736"/>
                  </a:cubicBezTo>
                  <a:lnTo>
                    <a:pt x="5226" y="5227"/>
                  </a:lnTo>
                  <a:lnTo>
                    <a:pt x="9022" y="1433"/>
                  </a:lnTo>
                  <a:lnTo>
                    <a:pt x="8164" y="574"/>
                  </a:lnTo>
                  <a:lnTo>
                    <a:pt x="75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580;p52"/>
            <p:cNvSpPr/>
            <p:nvPr/>
          </p:nvSpPr>
          <p:spPr>
            <a:xfrm>
              <a:off x="2340004" y="2830511"/>
              <a:ext cx="130787" cy="127634"/>
            </a:xfrm>
            <a:custGeom>
              <a:avLst/>
              <a:gdLst/>
              <a:ahLst/>
              <a:cxnLst/>
              <a:rect l="l" t="t" r="r" b="b"/>
              <a:pathLst>
                <a:path w="4272" h="4169" extrusionOk="0">
                  <a:moveTo>
                    <a:pt x="1474" y="1"/>
                  </a:moveTo>
                  <a:cubicBezTo>
                    <a:pt x="1299" y="1"/>
                    <a:pt x="1127" y="114"/>
                    <a:pt x="1079" y="309"/>
                  </a:cubicBezTo>
                  <a:lnTo>
                    <a:pt x="1079" y="309"/>
                  </a:lnTo>
                  <a:cubicBezTo>
                    <a:pt x="1079" y="309"/>
                    <a:pt x="1079" y="309"/>
                    <a:pt x="1079" y="309"/>
                  </a:cubicBezTo>
                  <a:lnTo>
                    <a:pt x="1079" y="309"/>
                  </a:lnTo>
                  <a:cubicBezTo>
                    <a:pt x="1078" y="309"/>
                    <a:pt x="19" y="3641"/>
                    <a:pt x="13" y="3666"/>
                  </a:cubicBezTo>
                  <a:cubicBezTo>
                    <a:pt x="4" y="3697"/>
                    <a:pt x="1" y="3729"/>
                    <a:pt x="1" y="3763"/>
                  </a:cubicBezTo>
                  <a:cubicBezTo>
                    <a:pt x="1" y="3986"/>
                    <a:pt x="182" y="4166"/>
                    <a:pt x="406" y="4166"/>
                  </a:cubicBezTo>
                  <a:lnTo>
                    <a:pt x="406" y="4168"/>
                  </a:lnTo>
                  <a:cubicBezTo>
                    <a:pt x="438" y="4168"/>
                    <a:pt x="470" y="4163"/>
                    <a:pt x="502" y="4156"/>
                  </a:cubicBezTo>
                  <a:lnTo>
                    <a:pt x="502" y="4156"/>
                  </a:lnTo>
                  <a:cubicBezTo>
                    <a:pt x="502" y="4156"/>
                    <a:pt x="502" y="4156"/>
                    <a:pt x="501" y="4156"/>
                  </a:cubicBezTo>
                  <a:cubicBezTo>
                    <a:pt x="492" y="4156"/>
                    <a:pt x="3816" y="3099"/>
                    <a:pt x="3858" y="3088"/>
                  </a:cubicBezTo>
                  <a:cubicBezTo>
                    <a:pt x="4165" y="3012"/>
                    <a:pt x="4272" y="2632"/>
                    <a:pt x="4047" y="2409"/>
                  </a:cubicBezTo>
                  <a:lnTo>
                    <a:pt x="2883" y="1257"/>
                  </a:lnTo>
                  <a:lnTo>
                    <a:pt x="1759" y="120"/>
                  </a:lnTo>
                  <a:cubicBezTo>
                    <a:pt x="1678" y="38"/>
                    <a:pt x="1576" y="1"/>
                    <a:pt x="1474" y="1"/>
                  </a:cubicBezTo>
                  <a:close/>
                </a:path>
              </a:pathLst>
            </a:custGeom>
            <a:solidFill>
              <a:srgbClr val="FFC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581;p52"/>
            <p:cNvSpPr/>
            <p:nvPr/>
          </p:nvSpPr>
          <p:spPr>
            <a:xfrm>
              <a:off x="2340004" y="2830511"/>
              <a:ext cx="130787" cy="127634"/>
            </a:xfrm>
            <a:custGeom>
              <a:avLst/>
              <a:gdLst/>
              <a:ahLst/>
              <a:cxnLst/>
              <a:rect l="l" t="t" r="r" b="b"/>
              <a:pathLst>
                <a:path w="4272" h="4169" extrusionOk="0">
                  <a:moveTo>
                    <a:pt x="1474" y="1"/>
                  </a:moveTo>
                  <a:cubicBezTo>
                    <a:pt x="1299" y="1"/>
                    <a:pt x="1127" y="114"/>
                    <a:pt x="1079" y="309"/>
                  </a:cubicBezTo>
                  <a:lnTo>
                    <a:pt x="1079" y="309"/>
                  </a:lnTo>
                  <a:cubicBezTo>
                    <a:pt x="1079" y="309"/>
                    <a:pt x="1079" y="309"/>
                    <a:pt x="1079" y="309"/>
                  </a:cubicBezTo>
                  <a:lnTo>
                    <a:pt x="1079" y="309"/>
                  </a:lnTo>
                  <a:cubicBezTo>
                    <a:pt x="1078" y="309"/>
                    <a:pt x="19" y="3641"/>
                    <a:pt x="13" y="3666"/>
                  </a:cubicBezTo>
                  <a:cubicBezTo>
                    <a:pt x="4" y="3697"/>
                    <a:pt x="1" y="3729"/>
                    <a:pt x="1" y="3763"/>
                  </a:cubicBezTo>
                  <a:cubicBezTo>
                    <a:pt x="1" y="3986"/>
                    <a:pt x="182" y="4166"/>
                    <a:pt x="406" y="4166"/>
                  </a:cubicBezTo>
                  <a:lnTo>
                    <a:pt x="406" y="4168"/>
                  </a:lnTo>
                  <a:cubicBezTo>
                    <a:pt x="438" y="4168"/>
                    <a:pt x="470" y="4163"/>
                    <a:pt x="502" y="4156"/>
                  </a:cubicBezTo>
                  <a:lnTo>
                    <a:pt x="502" y="4156"/>
                  </a:lnTo>
                  <a:cubicBezTo>
                    <a:pt x="502" y="4156"/>
                    <a:pt x="502" y="4156"/>
                    <a:pt x="501" y="4156"/>
                  </a:cubicBezTo>
                  <a:cubicBezTo>
                    <a:pt x="492" y="4156"/>
                    <a:pt x="3816" y="3099"/>
                    <a:pt x="3858" y="3088"/>
                  </a:cubicBezTo>
                  <a:cubicBezTo>
                    <a:pt x="4165" y="3012"/>
                    <a:pt x="4272" y="2632"/>
                    <a:pt x="4047" y="2409"/>
                  </a:cubicBezTo>
                  <a:lnTo>
                    <a:pt x="2883" y="1257"/>
                  </a:lnTo>
                  <a:lnTo>
                    <a:pt x="1759" y="120"/>
                  </a:lnTo>
                  <a:cubicBezTo>
                    <a:pt x="1678" y="38"/>
                    <a:pt x="1576" y="1"/>
                    <a:pt x="14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582;p52"/>
            <p:cNvSpPr/>
            <p:nvPr/>
          </p:nvSpPr>
          <p:spPr>
            <a:xfrm>
              <a:off x="2343647" y="2869392"/>
              <a:ext cx="123991" cy="88692"/>
            </a:xfrm>
            <a:custGeom>
              <a:avLst/>
              <a:gdLst/>
              <a:ahLst/>
              <a:cxnLst/>
              <a:rect l="l" t="t" r="r" b="b"/>
              <a:pathLst>
                <a:path w="4050" h="2897" extrusionOk="0">
                  <a:moveTo>
                    <a:pt x="383" y="2885"/>
                  </a:moveTo>
                  <a:cubicBezTo>
                    <a:pt x="383" y="2885"/>
                    <a:pt x="383" y="2885"/>
                    <a:pt x="382" y="2885"/>
                  </a:cubicBezTo>
                  <a:lnTo>
                    <a:pt x="382" y="2885"/>
                  </a:lnTo>
                  <a:cubicBezTo>
                    <a:pt x="383" y="2885"/>
                    <a:pt x="383" y="2885"/>
                    <a:pt x="383" y="2885"/>
                  </a:cubicBezTo>
                  <a:close/>
                  <a:moveTo>
                    <a:pt x="2778" y="0"/>
                  </a:moveTo>
                  <a:lnTo>
                    <a:pt x="1" y="2779"/>
                  </a:lnTo>
                  <a:cubicBezTo>
                    <a:pt x="78" y="2855"/>
                    <a:pt x="181" y="2896"/>
                    <a:pt x="286" y="2896"/>
                  </a:cubicBezTo>
                  <a:cubicBezTo>
                    <a:pt x="318" y="2896"/>
                    <a:pt x="351" y="2893"/>
                    <a:pt x="382" y="2885"/>
                  </a:cubicBezTo>
                  <a:lnTo>
                    <a:pt x="382" y="2885"/>
                  </a:lnTo>
                  <a:cubicBezTo>
                    <a:pt x="382" y="2885"/>
                    <a:pt x="382" y="2885"/>
                    <a:pt x="382" y="2885"/>
                  </a:cubicBezTo>
                  <a:cubicBezTo>
                    <a:pt x="378" y="2885"/>
                    <a:pt x="3697" y="1828"/>
                    <a:pt x="3739" y="1818"/>
                  </a:cubicBezTo>
                  <a:cubicBezTo>
                    <a:pt x="3920" y="1773"/>
                    <a:pt x="4047" y="1612"/>
                    <a:pt x="4047" y="1424"/>
                  </a:cubicBezTo>
                  <a:lnTo>
                    <a:pt x="4049" y="1424"/>
                  </a:lnTo>
                  <a:cubicBezTo>
                    <a:pt x="4047" y="1317"/>
                    <a:pt x="4006" y="1215"/>
                    <a:pt x="3930" y="1138"/>
                  </a:cubicBezTo>
                  <a:lnTo>
                    <a:pt x="27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583;p52"/>
            <p:cNvSpPr/>
            <p:nvPr/>
          </p:nvSpPr>
          <p:spPr>
            <a:xfrm>
              <a:off x="2339973" y="2908426"/>
              <a:ext cx="49658" cy="49658"/>
            </a:xfrm>
            <a:custGeom>
              <a:avLst/>
              <a:gdLst/>
              <a:ahLst/>
              <a:cxnLst/>
              <a:rect l="l" t="t" r="r" b="b"/>
              <a:pathLst>
                <a:path w="1622" h="1622" extrusionOk="0">
                  <a:moveTo>
                    <a:pt x="369" y="0"/>
                  </a:moveTo>
                  <a:cubicBezTo>
                    <a:pt x="174" y="610"/>
                    <a:pt x="15" y="1111"/>
                    <a:pt x="14" y="1121"/>
                  </a:cubicBezTo>
                  <a:cubicBezTo>
                    <a:pt x="5" y="1151"/>
                    <a:pt x="0" y="1184"/>
                    <a:pt x="2" y="1216"/>
                  </a:cubicBezTo>
                  <a:cubicBezTo>
                    <a:pt x="0" y="1446"/>
                    <a:pt x="188" y="1621"/>
                    <a:pt x="405" y="1621"/>
                  </a:cubicBezTo>
                  <a:cubicBezTo>
                    <a:pt x="437" y="1621"/>
                    <a:pt x="470" y="1618"/>
                    <a:pt x="503" y="1610"/>
                  </a:cubicBezTo>
                  <a:lnTo>
                    <a:pt x="503" y="1610"/>
                  </a:lnTo>
                  <a:cubicBezTo>
                    <a:pt x="503" y="1610"/>
                    <a:pt x="503" y="1610"/>
                    <a:pt x="502" y="1610"/>
                  </a:cubicBezTo>
                  <a:cubicBezTo>
                    <a:pt x="498" y="1610"/>
                    <a:pt x="1002" y="1450"/>
                    <a:pt x="1621" y="1253"/>
                  </a:cubicBezTo>
                  <a:lnTo>
                    <a:pt x="3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584;p52"/>
            <p:cNvSpPr/>
            <p:nvPr/>
          </p:nvSpPr>
          <p:spPr>
            <a:xfrm>
              <a:off x="2343647" y="2927652"/>
              <a:ext cx="45984" cy="30431"/>
            </a:xfrm>
            <a:custGeom>
              <a:avLst/>
              <a:gdLst/>
              <a:ahLst/>
              <a:cxnLst/>
              <a:rect l="l" t="t" r="r" b="b"/>
              <a:pathLst>
                <a:path w="1502" h="994" extrusionOk="0">
                  <a:moveTo>
                    <a:pt x="877" y="0"/>
                  </a:moveTo>
                  <a:lnTo>
                    <a:pt x="1" y="875"/>
                  </a:lnTo>
                  <a:cubicBezTo>
                    <a:pt x="77" y="952"/>
                    <a:pt x="180" y="993"/>
                    <a:pt x="286" y="993"/>
                  </a:cubicBezTo>
                  <a:cubicBezTo>
                    <a:pt x="318" y="993"/>
                    <a:pt x="351" y="990"/>
                    <a:pt x="383" y="982"/>
                  </a:cubicBezTo>
                  <a:lnTo>
                    <a:pt x="383" y="982"/>
                  </a:lnTo>
                  <a:cubicBezTo>
                    <a:pt x="383" y="982"/>
                    <a:pt x="382" y="982"/>
                    <a:pt x="382" y="982"/>
                  </a:cubicBezTo>
                  <a:cubicBezTo>
                    <a:pt x="383" y="982"/>
                    <a:pt x="885" y="821"/>
                    <a:pt x="1501" y="625"/>
                  </a:cubicBezTo>
                  <a:lnTo>
                    <a:pt x="8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3" name="图片 2"/>
          <p:cNvPicPr>
            <a:picLocks noChangeAspect="1"/>
          </p:cNvPicPr>
          <p:nvPr/>
        </p:nvPicPr>
        <p:blipFill rotWithShape="1">
          <a:blip r:embed="rId2">
            <a:clrChange>
              <a:clrFrom>
                <a:srgbClr val="FFFDFE"/>
              </a:clrFrom>
              <a:clrTo>
                <a:srgbClr val="FFFDFE">
                  <a:alpha val="0"/>
                </a:srgbClr>
              </a:clrTo>
            </a:clrChange>
            <a:duotone>
              <a:prstClr val="black"/>
              <a:schemeClr val="accent3">
                <a:tint val="45000"/>
                <a:satMod val="400000"/>
              </a:schemeClr>
            </a:duotone>
            <a:extLst>
              <a:ext uri="{BEBA8EAE-BF5A-486C-A8C5-ECC9F3942E4B}">
                <a14:imgProps xmlns:a14="http://schemas.microsoft.com/office/drawing/2010/main">
                  <a14:imgLayer r:embed="rId3">
                    <a14:imgEffect>
                      <a14:saturation sat="200000"/>
                    </a14:imgEffect>
                  </a14:imgLayer>
                </a14:imgProps>
              </a:ext>
            </a:extLst>
          </a:blip>
          <a:srcRect l="15791" t="25230" r="14175" b="70794"/>
          <a:stretch>
            <a:fillRect/>
          </a:stretch>
        </p:blipFill>
        <p:spPr>
          <a:xfrm>
            <a:off x="4427855" y="3215005"/>
            <a:ext cx="4658360" cy="336550"/>
          </a:xfrm>
          <a:prstGeom prst="rect">
            <a:avLst/>
          </a:prstGeom>
        </p:spPr>
      </p:pic>
      <p:grpSp>
        <p:nvGrpSpPr>
          <p:cNvPr id="40" name="组合 40"/>
          <p:cNvGrpSpPr/>
          <p:nvPr/>
        </p:nvGrpSpPr>
        <p:grpSpPr>
          <a:xfrm>
            <a:off x="69890" y="43815"/>
            <a:ext cx="4216995" cy="441325"/>
            <a:chOff x="4305" y="3427"/>
            <a:chExt cx="6657" cy="695"/>
          </a:xfrm>
        </p:grpSpPr>
        <p:pic>
          <p:nvPicPr>
            <p:cNvPr id="5" name="图片 4" descr="饼状图"/>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6" name="文本框 16" descr="7b0a2020202022776f7264617274223a2022220a7d0a"/>
            <p:cNvSpPr txBox="1"/>
            <p:nvPr/>
          </p:nvSpPr>
          <p:spPr>
            <a:xfrm>
              <a:off x="4999" y="3427"/>
              <a:ext cx="5963"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Describe a pie chart(读图)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3"/>
          <p:cNvSpPr/>
          <p:nvPr/>
        </p:nvSpPr>
        <p:spPr>
          <a:xfrm rot="10800000" flipH="1">
            <a:off x="4822417" y="917100"/>
            <a:ext cx="4168412" cy="4075291"/>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33"/>
          <p:cNvSpPr txBox="1">
            <a:spLocks noGrp="1"/>
          </p:cNvSpPr>
          <p:nvPr>
            <p:ph type="title"/>
          </p:nvPr>
        </p:nvSpPr>
        <p:spPr>
          <a:xfrm>
            <a:off x="153035" y="516255"/>
            <a:ext cx="8837930" cy="4006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100" b="1" dirty="0">
                <a:solidFill>
                  <a:schemeClr val="tx1"/>
                </a:solidFill>
                <a:latin typeface="Arial" panose="020B0604020202020204" pitchFamily="34" charset="0"/>
                <a:cs typeface="Arial" panose="020B0604020202020204" pitchFamily="34" charset="0"/>
                <a:sym typeface="+mn-lt"/>
              </a:rPr>
              <a:t>2b Read the article and complete the pie charts on the next page.</a:t>
            </a:r>
            <a:endParaRPr sz="2100" dirty="0">
              <a:solidFill>
                <a:schemeClr val="tx1"/>
              </a:solidFill>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3763" t="28706" r="9581" b="16895"/>
          <a:stretch>
            <a:fillRect/>
          </a:stretch>
        </p:blipFill>
        <p:spPr>
          <a:xfrm>
            <a:off x="4921435" y="991532"/>
            <a:ext cx="3962623" cy="3920714"/>
          </a:xfrm>
          <a:prstGeom prst="rect">
            <a:avLst/>
          </a:prstGeom>
        </p:spPr>
      </p:pic>
      <p:sp>
        <p:nvSpPr>
          <p:cNvPr id="5" name="矩形 4"/>
          <p:cNvSpPr/>
          <p:nvPr/>
        </p:nvSpPr>
        <p:spPr>
          <a:xfrm>
            <a:off x="4921435" y="1700070"/>
            <a:ext cx="3962623" cy="724476"/>
          </a:xfrm>
          <a:prstGeom prst="rect">
            <a:avLst/>
          </a:prstGeom>
          <a:solidFill>
            <a:schemeClr val="accent4">
              <a:lumMod val="75000"/>
              <a:alpha val="527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 name="图片 5"/>
          <p:cNvPicPr>
            <a:picLocks noChangeAspect="1"/>
          </p:cNvPicPr>
          <p:nvPr/>
        </p:nvPicPr>
        <p:blipFill rotWithShape="1">
          <a:blip r:embed="rId2">
            <a:clrChange>
              <a:clrFrom>
                <a:srgbClr val="FFFDFE"/>
              </a:clrFrom>
              <a:clrTo>
                <a:srgbClr val="FFFDFE">
                  <a:alpha val="0"/>
                </a:srgbClr>
              </a:clrTo>
            </a:clrChange>
            <a:duotone>
              <a:prstClr val="black"/>
              <a:schemeClr val="accent1">
                <a:tint val="45000"/>
                <a:satMod val="400000"/>
              </a:schemeClr>
            </a:duotone>
            <a:extLst>
              <a:ext uri="{BEBA8EAE-BF5A-486C-A8C5-ECC9F3942E4B}">
                <a14:imgProps xmlns:a14="http://schemas.microsoft.com/office/drawing/2010/main">
                  <a14:imgLayer r:embed="rId3">
                    <a14:imgEffect>
                      <a14:saturation sat="66000"/>
                    </a14:imgEffect>
                  </a14:imgLayer>
                </a14:imgProps>
              </a:ext>
            </a:extLst>
          </a:blip>
          <a:srcRect l="16451" t="6700" r="59270" b="70935"/>
          <a:stretch>
            <a:fillRect/>
          </a:stretch>
        </p:blipFill>
        <p:spPr>
          <a:xfrm>
            <a:off x="987660" y="1064072"/>
            <a:ext cx="3220067" cy="3775633"/>
          </a:xfrm>
          <a:prstGeom prst="rect">
            <a:avLst/>
          </a:prstGeom>
        </p:spPr>
      </p:pic>
      <p:sp>
        <p:nvSpPr>
          <p:cNvPr id="8" name="文本框 7"/>
          <p:cNvSpPr txBox="1"/>
          <p:nvPr/>
        </p:nvSpPr>
        <p:spPr>
          <a:xfrm>
            <a:off x="2071238" y="948512"/>
            <a:ext cx="595035" cy="461665"/>
          </a:xfrm>
          <a:prstGeom prst="rect">
            <a:avLst/>
          </a:prstGeom>
          <a:noFill/>
        </p:spPr>
        <p:txBody>
          <a:bodyPr wrap="none" rtlCol="0">
            <a:spAutoFit/>
          </a:bodyPr>
          <a:lstStyle/>
          <a:p>
            <a:r>
              <a:rPr kumimoji="1" lang="en-US" altLang="zh-CN" sz="2400" b="1" dirty="0">
                <a:solidFill>
                  <a:schemeClr val="accent2">
                    <a:lumMod val="75000"/>
                  </a:schemeClr>
                </a:solidFill>
                <a:latin typeface="Arial Black" panose="020B0A04020102020204" pitchFamily="34" charset="0"/>
                <a:cs typeface="Arial Black" panose="020B0A04020102020204" pitchFamily="34" charset="0"/>
              </a:rPr>
              <a:t>15</a:t>
            </a:r>
            <a:endParaRPr kumimoji="1" lang="zh-CN" altLang="en-US" sz="2400" b="1" dirty="0">
              <a:solidFill>
                <a:schemeClr val="accent2">
                  <a:lumMod val="75000"/>
                </a:schemeClr>
              </a:solidFill>
              <a:latin typeface="Arial Black" panose="020B0A04020102020204" pitchFamily="34" charset="0"/>
              <a:cs typeface="Arial Black" panose="020B0A04020102020204" pitchFamily="34" charset="0"/>
            </a:endParaRPr>
          </a:p>
        </p:txBody>
      </p:sp>
      <p:sp>
        <p:nvSpPr>
          <p:cNvPr id="9" name="文本框 8"/>
          <p:cNvSpPr txBox="1"/>
          <p:nvPr/>
        </p:nvSpPr>
        <p:spPr>
          <a:xfrm>
            <a:off x="2186399" y="2951888"/>
            <a:ext cx="595035" cy="461665"/>
          </a:xfrm>
          <a:prstGeom prst="rect">
            <a:avLst/>
          </a:prstGeom>
          <a:noFill/>
        </p:spPr>
        <p:txBody>
          <a:bodyPr wrap="none" rtlCol="0">
            <a:spAutoFit/>
          </a:bodyPr>
          <a:lstStyle/>
          <a:p>
            <a:r>
              <a:rPr kumimoji="1" lang="en-US" altLang="zh-CN" sz="2400" b="1" dirty="0">
                <a:solidFill>
                  <a:schemeClr val="accent2">
                    <a:lumMod val="75000"/>
                  </a:schemeClr>
                </a:solidFill>
                <a:latin typeface="Arial Black" panose="020B0A04020102020204" pitchFamily="34" charset="0"/>
                <a:cs typeface="Arial Black" panose="020B0A04020102020204" pitchFamily="34" charset="0"/>
              </a:rPr>
              <a:t>45</a:t>
            </a:r>
            <a:endParaRPr kumimoji="1" lang="zh-CN" altLang="en-US" sz="2400" b="1" dirty="0">
              <a:solidFill>
                <a:schemeClr val="accent2">
                  <a:lumMod val="75000"/>
                </a:schemeClr>
              </a:solidFill>
              <a:latin typeface="Arial Black" panose="020B0A04020102020204" pitchFamily="34" charset="0"/>
              <a:cs typeface="Arial Black" panose="020B0A04020102020204" pitchFamily="34" charset="0"/>
            </a:endParaRPr>
          </a:p>
        </p:txBody>
      </p:sp>
      <p:sp>
        <p:nvSpPr>
          <p:cNvPr id="10" name="文本框 9"/>
          <p:cNvSpPr txBox="1"/>
          <p:nvPr/>
        </p:nvSpPr>
        <p:spPr>
          <a:xfrm>
            <a:off x="1316084" y="2195393"/>
            <a:ext cx="595035" cy="461665"/>
          </a:xfrm>
          <a:prstGeom prst="rect">
            <a:avLst/>
          </a:prstGeom>
          <a:noFill/>
        </p:spPr>
        <p:txBody>
          <a:bodyPr wrap="none" rtlCol="0">
            <a:spAutoFit/>
          </a:bodyPr>
          <a:lstStyle/>
          <a:p>
            <a:r>
              <a:rPr kumimoji="1" lang="en-US" altLang="zh-CN" sz="2400" b="1" dirty="0">
                <a:solidFill>
                  <a:schemeClr val="accent2">
                    <a:lumMod val="75000"/>
                  </a:schemeClr>
                </a:solidFill>
                <a:latin typeface="Arial Black" panose="020B0A04020102020204" pitchFamily="34" charset="0"/>
                <a:cs typeface="Arial Black" panose="020B0A04020102020204" pitchFamily="34" charset="0"/>
              </a:rPr>
              <a:t>20</a:t>
            </a:r>
            <a:endParaRPr kumimoji="1" lang="zh-CN" altLang="en-US" sz="2400" b="1" dirty="0">
              <a:solidFill>
                <a:schemeClr val="accent2">
                  <a:lumMod val="75000"/>
                </a:schemeClr>
              </a:solidFill>
              <a:latin typeface="Arial Black" panose="020B0A04020102020204" pitchFamily="34" charset="0"/>
              <a:cs typeface="Arial Black" panose="020B0A04020102020204" pitchFamily="34" charset="0"/>
            </a:endParaRPr>
          </a:p>
        </p:txBody>
      </p:sp>
      <p:sp>
        <p:nvSpPr>
          <p:cNvPr id="11" name="文本框 10"/>
          <p:cNvSpPr txBox="1"/>
          <p:nvPr/>
        </p:nvSpPr>
        <p:spPr>
          <a:xfrm>
            <a:off x="2937067" y="2195393"/>
            <a:ext cx="595035" cy="461665"/>
          </a:xfrm>
          <a:prstGeom prst="rect">
            <a:avLst/>
          </a:prstGeom>
          <a:noFill/>
        </p:spPr>
        <p:txBody>
          <a:bodyPr wrap="none" rtlCol="0">
            <a:spAutoFit/>
          </a:bodyPr>
          <a:lstStyle/>
          <a:p>
            <a:r>
              <a:rPr kumimoji="1" lang="en-US" altLang="zh-CN" sz="2400" b="1" dirty="0">
                <a:solidFill>
                  <a:schemeClr val="accent2">
                    <a:lumMod val="75000"/>
                  </a:schemeClr>
                </a:solidFill>
                <a:latin typeface="Arial Black" panose="020B0A04020102020204" pitchFamily="34" charset="0"/>
                <a:cs typeface="Arial Black" panose="020B0A04020102020204" pitchFamily="34" charset="0"/>
              </a:rPr>
              <a:t>20</a:t>
            </a:r>
            <a:endParaRPr kumimoji="1" lang="zh-CN" altLang="en-US" sz="2400" b="1" dirty="0">
              <a:solidFill>
                <a:schemeClr val="accent2">
                  <a:lumMod val="75000"/>
                </a:schemeClr>
              </a:solidFill>
              <a:latin typeface="Arial Black" panose="020B0A04020102020204" pitchFamily="34" charset="0"/>
              <a:cs typeface="Arial Black" panose="020B0A04020102020204" pitchFamily="34" charset="0"/>
            </a:endParaRPr>
          </a:p>
        </p:txBody>
      </p:sp>
      <p:cxnSp>
        <p:nvCxnSpPr>
          <p:cNvPr id="28" name="直线连接符 27"/>
          <p:cNvCxnSpPr/>
          <p:nvPr/>
        </p:nvCxnSpPr>
        <p:spPr>
          <a:xfrm>
            <a:off x="5898995" y="1956548"/>
            <a:ext cx="66907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3" name="直线连接符 32"/>
          <p:cNvCxnSpPr/>
          <p:nvPr/>
        </p:nvCxnSpPr>
        <p:spPr>
          <a:xfrm>
            <a:off x="8069766" y="1957916"/>
            <a:ext cx="66907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4" name="直线连接符 33"/>
          <p:cNvCxnSpPr/>
          <p:nvPr/>
        </p:nvCxnSpPr>
        <p:spPr>
          <a:xfrm>
            <a:off x="4921435" y="2166072"/>
            <a:ext cx="464604"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6" name="直线连接符 35"/>
          <p:cNvCxnSpPr/>
          <p:nvPr/>
        </p:nvCxnSpPr>
        <p:spPr>
          <a:xfrm>
            <a:off x="6884020" y="2166072"/>
            <a:ext cx="66907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7" name="直线连接符 36"/>
          <p:cNvCxnSpPr/>
          <p:nvPr/>
        </p:nvCxnSpPr>
        <p:spPr>
          <a:xfrm>
            <a:off x="5898995" y="2393828"/>
            <a:ext cx="669073"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40" name="组合 40"/>
          <p:cNvGrpSpPr/>
          <p:nvPr/>
        </p:nvGrpSpPr>
        <p:grpSpPr>
          <a:xfrm>
            <a:off x="69890" y="43815"/>
            <a:ext cx="4216995" cy="441325"/>
            <a:chOff x="4305" y="3427"/>
            <a:chExt cx="6657" cy="695"/>
          </a:xfrm>
        </p:grpSpPr>
        <p:pic>
          <p:nvPicPr>
            <p:cNvPr id="2" name="图片 1" descr="饼状图"/>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6" name="文本框 16" descr="7b0a2020202022776f7264617274223a2022220a7d0a"/>
            <p:cNvSpPr txBox="1"/>
            <p:nvPr/>
          </p:nvSpPr>
          <p:spPr>
            <a:xfrm>
              <a:off x="4999" y="3427"/>
              <a:ext cx="5963"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Describe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读</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3"/>
          <p:cNvSpPr/>
          <p:nvPr/>
        </p:nvSpPr>
        <p:spPr>
          <a:xfrm rot="10800000" flipH="1">
            <a:off x="4822417" y="917100"/>
            <a:ext cx="4168412" cy="4075291"/>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33"/>
          <p:cNvSpPr txBox="1">
            <a:spLocks noGrp="1"/>
          </p:cNvSpPr>
          <p:nvPr>
            <p:ph type="title"/>
          </p:nvPr>
        </p:nvSpPr>
        <p:spPr>
          <a:xfrm>
            <a:off x="153035" y="499110"/>
            <a:ext cx="8837930" cy="4178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100" b="1" dirty="0">
                <a:solidFill>
                  <a:schemeClr val="tx1"/>
                </a:solidFill>
                <a:latin typeface="Arial" panose="020B0604020202020204" pitchFamily="34" charset="0"/>
                <a:cs typeface="Arial" panose="020B0604020202020204" pitchFamily="34" charset="0"/>
                <a:sym typeface="+mn-lt"/>
              </a:rPr>
              <a:t>2b Read the article and complete the pie charts on the next page.</a:t>
            </a:r>
            <a:endParaRPr sz="2100" dirty="0">
              <a:solidFill>
                <a:schemeClr val="tx1"/>
              </a:solidFill>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3763" t="28706" r="9581" b="16895"/>
          <a:stretch>
            <a:fillRect/>
          </a:stretch>
        </p:blipFill>
        <p:spPr>
          <a:xfrm>
            <a:off x="4921435" y="991532"/>
            <a:ext cx="3962623" cy="3920714"/>
          </a:xfrm>
          <a:prstGeom prst="rect">
            <a:avLst/>
          </a:prstGeom>
        </p:spPr>
      </p:pic>
      <p:pic>
        <p:nvPicPr>
          <p:cNvPr id="3" name="图片 2"/>
          <p:cNvPicPr>
            <a:picLocks noChangeAspect="1"/>
          </p:cNvPicPr>
          <p:nvPr/>
        </p:nvPicPr>
        <p:blipFill rotWithShape="1">
          <a:blip r:embed="rId2">
            <a:clrChange>
              <a:clrFrom>
                <a:srgbClr val="FFFDFE"/>
              </a:clrFrom>
              <a:clrTo>
                <a:srgbClr val="FFFDFE">
                  <a:alpha val="0"/>
                </a:srgbClr>
              </a:clrTo>
            </a:clrChange>
            <a:duotone>
              <a:prstClr val="black"/>
              <a:schemeClr val="accent1">
                <a:tint val="45000"/>
                <a:satMod val="400000"/>
              </a:schemeClr>
            </a:duotone>
            <a:extLst>
              <a:ext uri="{BEBA8EAE-BF5A-486C-A8C5-ECC9F3942E4B}">
                <a14:imgProps xmlns:a14="http://schemas.microsoft.com/office/drawing/2010/main">
                  <a14:imgLayer r:embed="rId3">
                    <a14:imgEffect>
                      <a14:saturation sat="66000"/>
                    </a14:imgEffect>
                  </a14:imgLayer>
                </a14:imgProps>
              </a:ext>
            </a:extLst>
          </a:blip>
          <a:srcRect l="40235" t="6700" r="37829" b="70935"/>
          <a:stretch>
            <a:fillRect/>
          </a:stretch>
        </p:blipFill>
        <p:spPr>
          <a:xfrm>
            <a:off x="942109" y="1193898"/>
            <a:ext cx="2909453" cy="3775633"/>
          </a:xfrm>
          <a:prstGeom prst="rect">
            <a:avLst/>
          </a:prstGeom>
        </p:spPr>
      </p:pic>
      <p:sp>
        <p:nvSpPr>
          <p:cNvPr id="2" name="矩形 1"/>
          <p:cNvSpPr/>
          <p:nvPr/>
        </p:nvSpPr>
        <p:spPr>
          <a:xfrm>
            <a:off x="4921435" y="2430538"/>
            <a:ext cx="3962623" cy="672881"/>
          </a:xfrm>
          <a:prstGeom prst="rect">
            <a:avLst/>
          </a:prstGeom>
          <a:solidFill>
            <a:schemeClr val="accent4">
              <a:lumMod val="75000"/>
              <a:alpha val="527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1475066" y="1062623"/>
            <a:ext cx="595035" cy="461665"/>
          </a:xfrm>
          <a:prstGeom prst="rect">
            <a:avLst/>
          </a:prstGeom>
          <a:noFill/>
        </p:spPr>
        <p:txBody>
          <a:bodyPr wrap="none" rtlCol="0">
            <a:spAutoFit/>
          </a:bodyPr>
          <a:lstStyle/>
          <a:p>
            <a:r>
              <a:rPr kumimoji="1" lang="en-US" altLang="zh-CN" sz="2400" b="1" dirty="0">
                <a:solidFill>
                  <a:schemeClr val="accent2">
                    <a:lumMod val="75000"/>
                  </a:schemeClr>
                </a:solidFill>
                <a:latin typeface="Arial Black" panose="020B0A04020102020204" pitchFamily="34" charset="0"/>
                <a:cs typeface="Arial Black" panose="020B0A04020102020204" pitchFamily="34" charset="0"/>
              </a:rPr>
              <a:t>10</a:t>
            </a:r>
            <a:endParaRPr kumimoji="1" lang="zh-CN" altLang="en-US" sz="2400" b="1" dirty="0">
              <a:solidFill>
                <a:schemeClr val="accent2">
                  <a:lumMod val="75000"/>
                </a:schemeClr>
              </a:solidFill>
              <a:latin typeface="Arial Black" panose="020B0A04020102020204" pitchFamily="34" charset="0"/>
              <a:cs typeface="Arial Black" panose="020B0A04020102020204" pitchFamily="34" charset="0"/>
            </a:endParaRPr>
          </a:p>
        </p:txBody>
      </p:sp>
      <p:sp>
        <p:nvSpPr>
          <p:cNvPr id="6" name="文本框 5"/>
          <p:cNvSpPr txBox="1"/>
          <p:nvPr/>
        </p:nvSpPr>
        <p:spPr>
          <a:xfrm>
            <a:off x="2061434" y="3075709"/>
            <a:ext cx="595035" cy="461665"/>
          </a:xfrm>
          <a:prstGeom prst="rect">
            <a:avLst/>
          </a:prstGeom>
          <a:noFill/>
        </p:spPr>
        <p:txBody>
          <a:bodyPr wrap="none" rtlCol="0">
            <a:spAutoFit/>
          </a:bodyPr>
          <a:lstStyle/>
          <a:p>
            <a:r>
              <a:rPr kumimoji="1" lang="en-US" altLang="zh-CN" sz="2400" b="1" dirty="0">
                <a:solidFill>
                  <a:schemeClr val="accent2">
                    <a:lumMod val="75000"/>
                  </a:schemeClr>
                </a:solidFill>
                <a:latin typeface="Arial Black" panose="020B0A04020102020204" pitchFamily="34" charset="0"/>
                <a:cs typeface="Arial Black" panose="020B0A04020102020204" pitchFamily="34" charset="0"/>
              </a:rPr>
              <a:t>90</a:t>
            </a:r>
            <a:endParaRPr kumimoji="1" lang="zh-CN" altLang="en-US" sz="2400" b="1" dirty="0">
              <a:solidFill>
                <a:schemeClr val="accent2">
                  <a:lumMod val="75000"/>
                </a:schemeClr>
              </a:solidFill>
              <a:latin typeface="Arial Black" panose="020B0A04020102020204" pitchFamily="34" charset="0"/>
              <a:cs typeface="Arial Black" panose="020B0A04020102020204" pitchFamily="34" charset="0"/>
            </a:endParaRPr>
          </a:p>
        </p:txBody>
      </p:sp>
      <p:cxnSp>
        <p:nvCxnSpPr>
          <p:cNvPr id="7" name="直线连接符 6"/>
          <p:cNvCxnSpPr/>
          <p:nvPr/>
        </p:nvCxnSpPr>
        <p:spPr>
          <a:xfrm>
            <a:off x="8374566" y="2645109"/>
            <a:ext cx="420029"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 name="直线连接符 8"/>
          <p:cNvCxnSpPr/>
          <p:nvPr/>
        </p:nvCxnSpPr>
        <p:spPr>
          <a:xfrm>
            <a:off x="4921435" y="2861164"/>
            <a:ext cx="419999"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直线连接符 10"/>
          <p:cNvCxnSpPr/>
          <p:nvPr/>
        </p:nvCxnSpPr>
        <p:spPr>
          <a:xfrm>
            <a:off x="7378390" y="2861164"/>
            <a:ext cx="594731"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40" name="组合 40"/>
          <p:cNvGrpSpPr/>
          <p:nvPr/>
        </p:nvGrpSpPr>
        <p:grpSpPr>
          <a:xfrm>
            <a:off x="69890" y="43815"/>
            <a:ext cx="4216995" cy="441325"/>
            <a:chOff x="4305" y="3427"/>
            <a:chExt cx="6657" cy="695"/>
          </a:xfrm>
        </p:grpSpPr>
        <p:pic>
          <p:nvPicPr>
            <p:cNvPr id="8" name="图片 7" descr="饼状图"/>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6" name="文本框 16" descr="7b0a2020202022776f7264617274223a2022220a7d0a"/>
            <p:cNvSpPr txBox="1"/>
            <p:nvPr/>
          </p:nvSpPr>
          <p:spPr>
            <a:xfrm>
              <a:off x="4999" y="3427"/>
              <a:ext cx="5963"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Describe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读</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3"/>
          <p:cNvSpPr/>
          <p:nvPr/>
        </p:nvSpPr>
        <p:spPr>
          <a:xfrm rot="10800000" flipH="1">
            <a:off x="4822417" y="917100"/>
            <a:ext cx="4168412" cy="4075291"/>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33"/>
          <p:cNvSpPr txBox="1">
            <a:spLocks noGrp="1"/>
          </p:cNvSpPr>
          <p:nvPr>
            <p:ph type="title"/>
          </p:nvPr>
        </p:nvSpPr>
        <p:spPr>
          <a:xfrm>
            <a:off x="153035" y="481965"/>
            <a:ext cx="8837930" cy="4349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100" b="1" dirty="0">
                <a:solidFill>
                  <a:schemeClr val="tx1"/>
                </a:solidFill>
                <a:latin typeface="Arial" panose="020B0604020202020204" pitchFamily="34" charset="0"/>
                <a:cs typeface="Arial" panose="020B0604020202020204" pitchFamily="34" charset="0"/>
                <a:sym typeface="+mn-lt"/>
              </a:rPr>
              <a:t>2b Read the article and complete the pie charts on the next page.</a:t>
            </a:r>
            <a:endParaRPr sz="2100" dirty="0">
              <a:solidFill>
                <a:schemeClr val="tx1"/>
              </a:solidFill>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3763" t="28706" r="9581" b="16895"/>
          <a:stretch>
            <a:fillRect/>
          </a:stretch>
        </p:blipFill>
        <p:spPr>
          <a:xfrm>
            <a:off x="4921435" y="991532"/>
            <a:ext cx="3962623" cy="3920714"/>
          </a:xfrm>
          <a:prstGeom prst="rect">
            <a:avLst/>
          </a:prstGeom>
        </p:spPr>
      </p:pic>
      <p:pic>
        <p:nvPicPr>
          <p:cNvPr id="3" name="图片 2"/>
          <p:cNvPicPr>
            <a:picLocks noChangeAspect="1"/>
          </p:cNvPicPr>
          <p:nvPr/>
        </p:nvPicPr>
        <p:blipFill rotWithShape="1">
          <a:blip r:embed="rId2">
            <a:clrChange>
              <a:clrFrom>
                <a:srgbClr val="FFFDFE"/>
              </a:clrFrom>
              <a:clrTo>
                <a:srgbClr val="FFFDFE">
                  <a:alpha val="0"/>
                </a:srgbClr>
              </a:clrTo>
            </a:clrChange>
            <a:duotone>
              <a:prstClr val="black"/>
              <a:schemeClr val="accent1">
                <a:tint val="45000"/>
                <a:satMod val="400000"/>
              </a:schemeClr>
            </a:duotone>
            <a:extLst>
              <a:ext uri="{BEBA8EAE-BF5A-486C-A8C5-ECC9F3942E4B}">
                <a14:imgProps xmlns:a14="http://schemas.microsoft.com/office/drawing/2010/main">
                  <a14:imgLayer r:embed="rId3">
                    <a14:imgEffect>
                      <a14:saturation sat="66000"/>
                    </a14:imgEffect>
                  </a14:imgLayer>
                </a14:imgProps>
              </a:ext>
            </a:extLst>
          </a:blip>
          <a:srcRect l="61335" t="6700" r="14640" b="70935"/>
          <a:stretch>
            <a:fillRect/>
          </a:stretch>
        </p:blipFill>
        <p:spPr>
          <a:xfrm>
            <a:off x="845127" y="1193898"/>
            <a:ext cx="3186546" cy="3775633"/>
          </a:xfrm>
          <a:prstGeom prst="rect">
            <a:avLst/>
          </a:prstGeom>
        </p:spPr>
      </p:pic>
      <p:sp>
        <p:nvSpPr>
          <p:cNvPr id="2" name="矩形 1"/>
          <p:cNvSpPr/>
          <p:nvPr/>
        </p:nvSpPr>
        <p:spPr>
          <a:xfrm>
            <a:off x="4921434" y="3104574"/>
            <a:ext cx="3962623" cy="871681"/>
          </a:xfrm>
          <a:prstGeom prst="rect">
            <a:avLst/>
          </a:prstGeom>
          <a:solidFill>
            <a:schemeClr val="accent4">
              <a:lumMod val="75000"/>
              <a:alpha val="527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1156411" y="1047642"/>
            <a:ext cx="1006062" cy="461665"/>
          </a:xfrm>
          <a:prstGeom prst="rect">
            <a:avLst/>
          </a:prstGeom>
          <a:noFill/>
        </p:spPr>
        <p:txBody>
          <a:bodyPr wrap="square" rtlCol="0">
            <a:spAutoFit/>
          </a:bodyPr>
          <a:lstStyle/>
          <a:p>
            <a:r>
              <a:rPr kumimoji="1" lang="en-US" altLang="zh-CN" sz="2400" b="1" dirty="0">
                <a:solidFill>
                  <a:schemeClr val="accent2">
                    <a:lumMod val="75000"/>
                  </a:schemeClr>
                </a:solidFill>
                <a:latin typeface="Arial Black" panose="020B0A04020102020204" pitchFamily="34" charset="0"/>
                <a:cs typeface="Arial Black" panose="020B0A04020102020204" pitchFamily="34" charset="0"/>
              </a:rPr>
              <a:t>13</a:t>
            </a:r>
            <a:endParaRPr kumimoji="1" lang="zh-CN" altLang="en-US" sz="2400" b="1" dirty="0">
              <a:solidFill>
                <a:schemeClr val="accent2">
                  <a:lumMod val="75000"/>
                </a:schemeClr>
              </a:solidFill>
              <a:latin typeface="Arial Black" panose="020B0A04020102020204" pitchFamily="34" charset="0"/>
              <a:cs typeface="Arial Black" panose="020B0A04020102020204" pitchFamily="34" charset="0"/>
            </a:endParaRPr>
          </a:p>
        </p:txBody>
      </p:sp>
      <p:sp>
        <p:nvSpPr>
          <p:cNvPr id="6" name="文本框 5"/>
          <p:cNvSpPr txBox="1"/>
          <p:nvPr/>
        </p:nvSpPr>
        <p:spPr>
          <a:xfrm>
            <a:off x="2707511" y="1064019"/>
            <a:ext cx="659143" cy="461665"/>
          </a:xfrm>
          <a:prstGeom prst="rect">
            <a:avLst/>
          </a:prstGeom>
          <a:noFill/>
        </p:spPr>
        <p:txBody>
          <a:bodyPr wrap="square" rtlCol="0">
            <a:spAutoFit/>
          </a:bodyPr>
          <a:lstStyle/>
          <a:p>
            <a:r>
              <a:rPr kumimoji="1" lang="en-US" altLang="zh-CN" sz="2400" b="1" dirty="0">
                <a:solidFill>
                  <a:schemeClr val="accent2">
                    <a:lumMod val="75000"/>
                  </a:schemeClr>
                </a:solidFill>
                <a:latin typeface="Arial Black" panose="020B0A04020102020204" pitchFamily="34" charset="0"/>
                <a:cs typeface="Arial Black" panose="020B0A04020102020204" pitchFamily="34" charset="0"/>
              </a:rPr>
              <a:t>2</a:t>
            </a:r>
            <a:endParaRPr kumimoji="1" lang="zh-CN" altLang="en-US" sz="2400" b="1" dirty="0">
              <a:solidFill>
                <a:schemeClr val="accent2">
                  <a:lumMod val="75000"/>
                </a:schemeClr>
              </a:solidFill>
              <a:latin typeface="Arial Black" panose="020B0A04020102020204" pitchFamily="34" charset="0"/>
              <a:cs typeface="Arial Black" panose="020B0A04020102020204" pitchFamily="34" charset="0"/>
            </a:endParaRPr>
          </a:p>
        </p:txBody>
      </p:sp>
      <p:sp>
        <p:nvSpPr>
          <p:cNvPr id="7" name="文本框 6"/>
          <p:cNvSpPr txBox="1"/>
          <p:nvPr/>
        </p:nvSpPr>
        <p:spPr>
          <a:xfrm>
            <a:off x="2361072" y="3069323"/>
            <a:ext cx="1006062" cy="461665"/>
          </a:xfrm>
          <a:prstGeom prst="rect">
            <a:avLst/>
          </a:prstGeom>
          <a:noFill/>
        </p:spPr>
        <p:txBody>
          <a:bodyPr wrap="square" rtlCol="0">
            <a:spAutoFit/>
          </a:bodyPr>
          <a:lstStyle/>
          <a:p>
            <a:r>
              <a:rPr kumimoji="1" lang="en-US" altLang="zh-CN" sz="2400" b="1" dirty="0">
                <a:solidFill>
                  <a:schemeClr val="accent2">
                    <a:lumMod val="75000"/>
                  </a:schemeClr>
                </a:solidFill>
                <a:latin typeface="Arial Black" panose="020B0A04020102020204" pitchFamily="34" charset="0"/>
                <a:cs typeface="Arial Black" panose="020B0A04020102020204" pitchFamily="34" charset="0"/>
              </a:rPr>
              <a:t>85</a:t>
            </a:r>
            <a:endParaRPr kumimoji="1" lang="zh-CN" altLang="en-US" sz="2400" b="1" dirty="0">
              <a:solidFill>
                <a:schemeClr val="accent2">
                  <a:lumMod val="75000"/>
                </a:schemeClr>
              </a:solidFill>
              <a:latin typeface="Arial Black" panose="020B0A04020102020204" pitchFamily="34" charset="0"/>
              <a:cs typeface="Arial Black" panose="020B0A04020102020204" pitchFamily="34" charset="0"/>
            </a:endParaRPr>
          </a:p>
        </p:txBody>
      </p:sp>
      <p:cxnSp>
        <p:nvCxnSpPr>
          <p:cNvPr id="8" name="直线连接符 7"/>
          <p:cNvCxnSpPr/>
          <p:nvPr/>
        </p:nvCxnSpPr>
        <p:spPr>
          <a:xfrm>
            <a:off x="8482693" y="3337680"/>
            <a:ext cx="28063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直线连接符 9"/>
          <p:cNvCxnSpPr/>
          <p:nvPr/>
        </p:nvCxnSpPr>
        <p:spPr>
          <a:xfrm>
            <a:off x="4967338" y="3542902"/>
            <a:ext cx="35577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直线连接符 11"/>
          <p:cNvCxnSpPr/>
          <p:nvPr/>
        </p:nvCxnSpPr>
        <p:spPr>
          <a:xfrm>
            <a:off x="7612566" y="3542902"/>
            <a:ext cx="66907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直线连接符 12"/>
          <p:cNvCxnSpPr/>
          <p:nvPr/>
        </p:nvCxnSpPr>
        <p:spPr>
          <a:xfrm>
            <a:off x="6249130" y="3745895"/>
            <a:ext cx="812977"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40" name="组合 40"/>
          <p:cNvGrpSpPr/>
          <p:nvPr/>
        </p:nvGrpSpPr>
        <p:grpSpPr>
          <a:xfrm>
            <a:off x="69890" y="43815"/>
            <a:ext cx="4216995" cy="441325"/>
            <a:chOff x="4305" y="3427"/>
            <a:chExt cx="6657" cy="695"/>
          </a:xfrm>
        </p:grpSpPr>
        <p:pic>
          <p:nvPicPr>
            <p:cNvPr id="9" name="图片 8" descr="饼状图"/>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6" name="文本框 16" descr="7b0a2020202022776f7264617274223a2022220a7d0a"/>
            <p:cNvSpPr txBox="1"/>
            <p:nvPr/>
          </p:nvSpPr>
          <p:spPr>
            <a:xfrm>
              <a:off x="4999" y="3427"/>
              <a:ext cx="5963"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Describe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读</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57"/>
        <p:cNvGrpSpPr/>
        <p:nvPr/>
      </p:nvGrpSpPr>
      <p:grpSpPr>
        <a:xfrm>
          <a:off x="0" y="0"/>
          <a:ext cx="0" cy="0"/>
          <a:chOff x="0" y="0"/>
          <a:chExt cx="0" cy="0"/>
        </a:xfrm>
      </p:grpSpPr>
      <p:grpSp>
        <p:nvGrpSpPr>
          <p:cNvPr id="458" name="Google Shape;458;p32"/>
          <p:cNvGrpSpPr/>
          <p:nvPr/>
        </p:nvGrpSpPr>
        <p:grpSpPr>
          <a:xfrm>
            <a:off x="172085" y="1219835"/>
            <a:ext cx="8902700" cy="3587750"/>
            <a:chOff x="-381283" y="306231"/>
            <a:chExt cx="9147086" cy="4556823"/>
          </a:xfrm>
        </p:grpSpPr>
        <p:sp>
          <p:nvSpPr>
            <p:cNvPr id="459" name="Google Shape;459;p32"/>
            <p:cNvSpPr/>
            <p:nvPr/>
          </p:nvSpPr>
          <p:spPr>
            <a:xfrm rot="10800000" flipH="1">
              <a:off x="-381283" y="306231"/>
              <a:ext cx="9147086" cy="4556823"/>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32"/>
            <p:cNvSpPr/>
            <p:nvPr/>
          </p:nvSpPr>
          <p:spPr>
            <a:xfrm rot="5400000">
              <a:off x="7962550" y="4060577"/>
              <a:ext cx="825900" cy="7764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4" name="Google Shape;464;p32"/>
          <p:cNvGrpSpPr/>
          <p:nvPr/>
        </p:nvGrpSpPr>
        <p:grpSpPr>
          <a:xfrm rot="20903357">
            <a:off x="7619365" y="-69215"/>
            <a:ext cx="823595" cy="1213485"/>
            <a:chOff x="142447" y="2080008"/>
            <a:chExt cx="1644513" cy="2819995"/>
          </a:xfrm>
        </p:grpSpPr>
        <p:sp>
          <p:nvSpPr>
            <p:cNvPr id="465" name="Google Shape;465;p32"/>
            <p:cNvSpPr/>
            <p:nvPr/>
          </p:nvSpPr>
          <p:spPr>
            <a:xfrm>
              <a:off x="569746" y="3005050"/>
              <a:ext cx="1122900" cy="1642500"/>
            </a:xfrm>
            <a:prstGeom prst="roundRect">
              <a:avLst>
                <a:gd name="adj" fmla="val 12662"/>
              </a:avLst>
            </a:prstGeom>
            <a:solidFill>
              <a:schemeClr val="lt2"/>
            </a:solidFill>
            <a:ln w="9525" cap="flat" cmpd="sng">
              <a:solidFill>
                <a:schemeClr val="dk2"/>
              </a:solidFill>
              <a:prstDash val="solid"/>
              <a:round/>
              <a:headEnd type="none" w="sm" len="sm"/>
              <a:tailEnd type="none" w="sm" len="sm"/>
            </a:ln>
            <a:effectLst>
              <a:outerShdw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6" name="Google Shape;466;p32"/>
            <p:cNvGrpSpPr/>
            <p:nvPr/>
          </p:nvGrpSpPr>
          <p:grpSpPr>
            <a:xfrm>
              <a:off x="142447" y="2080008"/>
              <a:ext cx="1644513" cy="2819995"/>
              <a:chOff x="3695625" y="535000"/>
              <a:chExt cx="1415975" cy="2428100"/>
            </a:xfrm>
          </p:grpSpPr>
          <p:sp>
            <p:nvSpPr>
              <p:cNvPr id="467" name="Google Shape;467;p32"/>
              <p:cNvSpPr/>
              <p:nvPr/>
            </p:nvSpPr>
            <p:spPr>
              <a:xfrm>
                <a:off x="4055500" y="1334675"/>
                <a:ext cx="975150" cy="1585200"/>
              </a:xfrm>
              <a:custGeom>
                <a:avLst/>
                <a:gdLst/>
                <a:ahLst/>
                <a:cxnLst/>
                <a:rect l="l" t="t" r="r" b="b"/>
                <a:pathLst>
                  <a:path w="39006" h="63408" extrusionOk="0">
                    <a:moveTo>
                      <a:pt x="19503" y="1"/>
                    </a:moveTo>
                    <a:cubicBezTo>
                      <a:pt x="9751" y="1"/>
                      <a:pt x="0" y="1361"/>
                      <a:pt x="0" y="4081"/>
                    </a:cubicBezTo>
                    <a:lnTo>
                      <a:pt x="0" y="58219"/>
                    </a:lnTo>
                    <a:lnTo>
                      <a:pt x="72" y="58219"/>
                    </a:lnTo>
                    <a:cubicBezTo>
                      <a:pt x="72" y="61678"/>
                      <a:pt x="9787" y="63407"/>
                      <a:pt x="19503" y="63407"/>
                    </a:cubicBezTo>
                    <a:cubicBezTo>
                      <a:pt x="29218" y="63407"/>
                      <a:pt x="38934" y="61678"/>
                      <a:pt x="38934" y="58219"/>
                    </a:cubicBezTo>
                    <a:lnTo>
                      <a:pt x="39005" y="58219"/>
                    </a:lnTo>
                    <a:lnTo>
                      <a:pt x="39005" y="4081"/>
                    </a:lnTo>
                    <a:cubicBezTo>
                      <a:pt x="39005" y="1361"/>
                      <a:pt x="29254" y="1"/>
                      <a:pt x="19503" y="1"/>
                    </a:cubicBezTo>
                    <a:close/>
                  </a:path>
                </a:pathLst>
              </a:custGeom>
              <a:solidFill>
                <a:srgbClr val="496697"/>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32"/>
              <p:cNvSpPr/>
              <p:nvPr/>
            </p:nvSpPr>
            <p:spPr>
              <a:xfrm>
                <a:off x="4106700" y="1374200"/>
                <a:ext cx="872750" cy="168500"/>
              </a:xfrm>
              <a:custGeom>
                <a:avLst/>
                <a:gdLst/>
                <a:ahLst/>
                <a:cxnLst/>
                <a:rect l="l" t="t" r="r" b="b"/>
                <a:pathLst>
                  <a:path w="34910" h="6740" extrusionOk="0">
                    <a:moveTo>
                      <a:pt x="17455" y="0"/>
                    </a:moveTo>
                    <a:cubicBezTo>
                      <a:pt x="7822" y="0"/>
                      <a:pt x="0" y="1512"/>
                      <a:pt x="0" y="3370"/>
                    </a:cubicBezTo>
                    <a:cubicBezTo>
                      <a:pt x="0" y="5227"/>
                      <a:pt x="7822" y="6739"/>
                      <a:pt x="17455" y="6739"/>
                    </a:cubicBezTo>
                    <a:cubicBezTo>
                      <a:pt x="27099" y="6739"/>
                      <a:pt x="34909" y="5227"/>
                      <a:pt x="34909" y="3370"/>
                    </a:cubicBezTo>
                    <a:cubicBezTo>
                      <a:pt x="34909" y="1512"/>
                      <a:pt x="27099" y="0"/>
                      <a:pt x="17455" y="0"/>
                    </a:cubicBezTo>
                    <a:close/>
                  </a:path>
                </a:pathLst>
              </a:custGeom>
              <a:solidFill>
                <a:schemeClr val="dk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32"/>
              <p:cNvSpPr/>
              <p:nvPr/>
            </p:nvSpPr>
            <p:spPr>
              <a:xfrm>
                <a:off x="4236475" y="1255125"/>
                <a:ext cx="380125" cy="1178750"/>
              </a:xfrm>
              <a:custGeom>
                <a:avLst/>
                <a:gdLst/>
                <a:ahLst/>
                <a:cxnLst/>
                <a:rect l="l" t="t" r="r" b="b"/>
                <a:pathLst>
                  <a:path w="15205" h="47150" extrusionOk="0">
                    <a:moveTo>
                      <a:pt x="5251" y="1"/>
                    </a:moveTo>
                    <a:lnTo>
                      <a:pt x="0" y="46018"/>
                    </a:lnTo>
                    <a:lnTo>
                      <a:pt x="9954" y="47149"/>
                    </a:lnTo>
                    <a:lnTo>
                      <a:pt x="15204" y="1132"/>
                    </a:lnTo>
                    <a:lnTo>
                      <a:pt x="5251" y="1"/>
                    </a:ln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32"/>
              <p:cNvSpPr/>
              <p:nvPr/>
            </p:nvSpPr>
            <p:spPr>
              <a:xfrm>
                <a:off x="4296000" y="1019675"/>
                <a:ext cx="334875" cy="1022775"/>
              </a:xfrm>
              <a:custGeom>
                <a:avLst/>
                <a:gdLst/>
                <a:ahLst/>
                <a:cxnLst/>
                <a:rect l="l" t="t" r="r" b="b"/>
                <a:pathLst>
                  <a:path w="13395" h="40911" extrusionOk="0">
                    <a:moveTo>
                      <a:pt x="13395" y="1"/>
                    </a:moveTo>
                    <a:lnTo>
                      <a:pt x="5823" y="1441"/>
                    </a:lnTo>
                    <a:cubicBezTo>
                      <a:pt x="5918" y="1644"/>
                      <a:pt x="5954" y="1870"/>
                      <a:pt x="5930" y="2096"/>
                    </a:cubicBezTo>
                    <a:cubicBezTo>
                      <a:pt x="5852" y="2759"/>
                      <a:pt x="5293" y="3248"/>
                      <a:pt x="4641" y="3248"/>
                    </a:cubicBezTo>
                    <a:cubicBezTo>
                      <a:pt x="4591" y="3248"/>
                      <a:pt x="4540" y="3245"/>
                      <a:pt x="4489" y="3239"/>
                    </a:cubicBezTo>
                    <a:cubicBezTo>
                      <a:pt x="4394" y="3227"/>
                      <a:pt x="4287" y="3204"/>
                      <a:pt x="4191" y="3168"/>
                    </a:cubicBezTo>
                    <a:lnTo>
                      <a:pt x="0" y="39922"/>
                    </a:lnTo>
                    <a:lnTo>
                      <a:pt x="8728" y="40911"/>
                    </a:lnTo>
                    <a:lnTo>
                      <a:pt x="13395" y="1"/>
                    </a:lnTo>
                    <a:close/>
                  </a:path>
                </a:pathLst>
              </a:custGeom>
              <a:solidFill>
                <a:schemeClr val="accent5"/>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32"/>
              <p:cNvSpPr/>
              <p:nvPr/>
            </p:nvSpPr>
            <p:spPr>
              <a:xfrm>
                <a:off x="4296000" y="1019675"/>
                <a:ext cx="334875" cy="1022775"/>
              </a:xfrm>
              <a:custGeom>
                <a:avLst/>
                <a:gdLst/>
                <a:ahLst/>
                <a:cxnLst/>
                <a:rect l="l" t="t" r="r" b="b"/>
                <a:pathLst>
                  <a:path w="13395" h="40911" fill="none" extrusionOk="0">
                    <a:moveTo>
                      <a:pt x="13395" y="1"/>
                    </a:moveTo>
                    <a:lnTo>
                      <a:pt x="8728" y="40911"/>
                    </a:lnTo>
                    <a:lnTo>
                      <a:pt x="0" y="39922"/>
                    </a:lnTo>
                    <a:lnTo>
                      <a:pt x="4191" y="3168"/>
                    </a:lnTo>
                    <a:cubicBezTo>
                      <a:pt x="4287" y="3204"/>
                      <a:pt x="4394" y="3227"/>
                      <a:pt x="4489" y="3239"/>
                    </a:cubicBezTo>
                    <a:cubicBezTo>
                      <a:pt x="5203" y="3323"/>
                      <a:pt x="5846" y="2811"/>
                      <a:pt x="5930" y="2096"/>
                    </a:cubicBezTo>
                    <a:cubicBezTo>
                      <a:pt x="5954" y="1870"/>
                      <a:pt x="5918" y="1644"/>
                      <a:pt x="5823" y="1441"/>
                    </a:cubicBezTo>
                    <a:lnTo>
                      <a:pt x="13395" y="1"/>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32"/>
              <p:cNvSpPr/>
              <p:nvPr/>
            </p:nvSpPr>
            <p:spPr>
              <a:xfrm>
                <a:off x="4493950" y="1019675"/>
                <a:ext cx="136925" cy="1022775"/>
              </a:xfrm>
              <a:custGeom>
                <a:avLst/>
                <a:gdLst/>
                <a:ahLst/>
                <a:cxnLst/>
                <a:rect l="l" t="t" r="r" b="b"/>
                <a:pathLst>
                  <a:path w="5477" h="40911" extrusionOk="0">
                    <a:moveTo>
                      <a:pt x="5477" y="1"/>
                    </a:moveTo>
                    <a:lnTo>
                      <a:pt x="4632" y="156"/>
                    </a:lnTo>
                    <a:lnTo>
                      <a:pt x="0" y="40827"/>
                    </a:lnTo>
                    <a:lnTo>
                      <a:pt x="810" y="40911"/>
                    </a:lnTo>
                    <a:lnTo>
                      <a:pt x="5477" y="1"/>
                    </a:ln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32"/>
              <p:cNvSpPr/>
              <p:nvPr/>
            </p:nvSpPr>
            <p:spPr>
              <a:xfrm>
                <a:off x="4393325" y="1124750"/>
                <a:ext cx="225650" cy="42900"/>
              </a:xfrm>
              <a:custGeom>
                <a:avLst/>
                <a:gdLst/>
                <a:ahLst/>
                <a:cxnLst/>
                <a:rect l="l" t="t" r="r" b="b"/>
                <a:pathLst>
                  <a:path w="9026" h="1716" fill="none" extrusionOk="0">
                    <a:moveTo>
                      <a:pt x="9026" y="1"/>
                    </a:moveTo>
                    <a:lnTo>
                      <a:pt x="1"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32"/>
              <p:cNvSpPr/>
              <p:nvPr/>
            </p:nvSpPr>
            <p:spPr>
              <a:xfrm>
                <a:off x="4381125" y="1229525"/>
                <a:ext cx="225650" cy="43200"/>
              </a:xfrm>
              <a:custGeom>
                <a:avLst/>
                <a:gdLst/>
                <a:ahLst/>
                <a:cxnLst/>
                <a:rect l="l" t="t" r="r" b="b"/>
                <a:pathLst>
                  <a:path w="9026" h="1728" fill="none" extrusionOk="0">
                    <a:moveTo>
                      <a:pt x="9026" y="1"/>
                    </a:moveTo>
                    <a:lnTo>
                      <a:pt x="1" y="1727"/>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32"/>
              <p:cNvSpPr/>
              <p:nvPr/>
            </p:nvSpPr>
            <p:spPr>
              <a:xfrm>
                <a:off x="4369225" y="1334600"/>
                <a:ext cx="225650" cy="42900"/>
              </a:xfrm>
              <a:custGeom>
                <a:avLst/>
                <a:gdLst/>
                <a:ahLst/>
                <a:cxnLst/>
                <a:rect l="l" t="t" r="r" b="b"/>
                <a:pathLst>
                  <a:path w="9026" h="1716" fill="none" extrusionOk="0">
                    <a:moveTo>
                      <a:pt x="9025" y="1"/>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32"/>
              <p:cNvSpPr/>
              <p:nvPr/>
            </p:nvSpPr>
            <p:spPr>
              <a:xfrm>
                <a:off x="4357325" y="1439675"/>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32"/>
              <p:cNvSpPr/>
              <p:nvPr/>
            </p:nvSpPr>
            <p:spPr>
              <a:xfrm>
                <a:off x="4345400" y="1544750"/>
                <a:ext cx="225650" cy="42875"/>
              </a:xfrm>
              <a:custGeom>
                <a:avLst/>
                <a:gdLst/>
                <a:ahLst/>
                <a:cxnLst/>
                <a:rect l="l" t="t" r="r" b="b"/>
                <a:pathLst>
                  <a:path w="9026" h="1715" fill="none" extrusionOk="0">
                    <a:moveTo>
                      <a:pt x="9026" y="0"/>
                    </a:moveTo>
                    <a:lnTo>
                      <a:pt x="1"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32"/>
              <p:cNvSpPr/>
              <p:nvPr/>
            </p:nvSpPr>
            <p:spPr>
              <a:xfrm>
                <a:off x="4333200" y="1649525"/>
                <a:ext cx="225950" cy="43175"/>
              </a:xfrm>
              <a:custGeom>
                <a:avLst/>
                <a:gdLst/>
                <a:ahLst/>
                <a:cxnLst/>
                <a:rect l="l" t="t" r="r" b="b"/>
                <a:pathLst>
                  <a:path w="9038" h="1727" fill="none" extrusionOk="0">
                    <a:moveTo>
                      <a:pt x="9038" y="0"/>
                    </a:moveTo>
                    <a:lnTo>
                      <a:pt x="1" y="1727"/>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32"/>
              <p:cNvSpPr/>
              <p:nvPr/>
            </p:nvSpPr>
            <p:spPr>
              <a:xfrm>
                <a:off x="4321300" y="1754600"/>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32"/>
              <p:cNvSpPr/>
              <p:nvPr/>
            </p:nvSpPr>
            <p:spPr>
              <a:xfrm>
                <a:off x="4309400" y="1859675"/>
                <a:ext cx="225650" cy="42875"/>
              </a:xfrm>
              <a:custGeom>
                <a:avLst/>
                <a:gdLst/>
                <a:ahLst/>
                <a:cxnLst/>
                <a:rect l="l" t="t" r="r" b="b"/>
                <a:pathLst>
                  <a:path w="9026" h="1715" fill="none" extrusionOk="0">
                    <a:moveTo>
                      <a:pt x="9025" y="0"/>
                    </a:moveTo>
                    <a:lnTo>
                      <a:pt x="0" y="1715"/>
                    </a:ln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32"/>
              <p:cNvSpPr/>
              <p:nvPr/>
            </p:nvSpPr>
            <p:spPr>
              <a:xfrm>
                <a:off x="4389175" y="1145600"/>
                <a:ext cx="241425" cy="1261775"/>
              </a:xfrm>
              <a:custGeom>
                <a:avLst/>
                <a:gdLst/>
                <a:ahLst/>
                <a:cxnLst/>
                <a:rect l="l" t="t" r="r" b="b"/>
                <a:pathLst>
                  <a:path w="9657" h="50471" extrusionOk="0">
                    <a:moveTo>
                      <a:pt x="5703" y="0"/>
                    </a:moveTo>
                    <a:lnTo>
                      <a:pt x="0" y="50006"/>
                    </a:lnTo>
                    <a:lnTo>
                      <a:pt x="4203" y="50471"/>
                    </a:lnTo>
                    <a:lnTo>
                      <a:pt x="9608" y="3131"/>
                    </a:lnTo>
                    <a:cubicBezTo>
                      <a:pt x="9656" y="2667"/>
                      <a:pt x="9442" y="2227"/>
                      <a:pt x="9037" y="1988"/>
                    </a:cubicBezTo>
                    <a:lnTo>
                      <a:pt x="5703" y="0"/>
                    </a:lnTo>
                    <a:close/>
                  </a:path>
                </a:pathLst>
              </a:custGeom>
              <a:solidFill>
                <a:srgbClr val="334E76"/>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32"/>
              <p:cNvSpPr/>
              <p:nvPr/>
            </p:nvSpPr>
            <p:spPr>
              <a:xfrm>
                <a:off x="4389175" y="1145600"/>
                <a:ext cx="241425" cy="1261775"/>
              </a:xfrm>
              <a:custGeom>
                <a:avLst/>
                <a:gdLst/>
                <a:ahLst/>
                <a:cxnLst/>
                <a:rect l="l" t="t" r="r" b="b"/>
                <a:pathLst>
                  <a:path w="9657" h="50471" fill="none" extrusionOk="0">
                    <a:moveTo>
                      <a:pt x="4203" y="50471"/>
                    </a:moveTo>
                    <a:lnTo>
                      <a:pt x="9608" y="3131"/>
                    </a:lnTo>
                    <a:cubicBezTo>
                      <a:pt x="9656" y="2667"/>
                      <a:pt x="9442" y="2227"/>
                      <a:pt x="9037" y="1988"/>
                    </a:cubicBezTo>
                    <a:lnTo>
                      <a:pt x="5703" y="0"/>
                    </a:lnTo>
                    <a:lnTo>
                      <a:pt x="0" y="50006"/>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32"/>
              <p:cNvSpPr/>
              <p:nvPr/>
            </p:nvSpPr>
            <p:spPr>
              <a:xfrm>
                <a:off x="4460900" y="1296200"/>
                <a:ext cx="186350" cy="1111175"/>
              </a:xfrm>
              <a:custGeom>
                <a:avLst/>
                <a:gdLst/>
                <a:ahLst/>
                <a:cxnLst/>
                <a:rect l="l" t="t" r="r" b="b"/>
                <a:pathLst>
                  <a:path w="7454" h="44447" extrusionOk="0">
                    <a:moveTo>
                      <a:pt x="5037" y="1"/>
                    </a:moveTo>
                    <a:lnTo>
                      <a:pt x="1" y="44161"/>
                    </a:lnTo>
                    <a:lnTo>
                      <a:pt x="2572" y="44447"/>
                    </a:lnTo>
                    <a:lnTo>
                      <a:pt x="7418" y="1930"/>
                    </a:lnTo>
                    <a:cubicBezTo>
                      <a:pt x="7454" y="1644"/>
                      <a:pt x="7323" y="1370"/>
                      <a:pt x="7073" y="1227"/>
                    </a:cubicBezTo>
                    <a:lnTo>
                      <a:pt x="5037" y="1"/>
                    </a:lnTo>
                    <a:close/>
                  </a:path>
                </a:pathLst>
              </a:custGeom>
              <a:solidFill>
                <a:srgbClr val="C97094"/>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32"/>
              <p:cNvSpPr/>
              <p:nvPr/>
            </p:nvSpPr>
            <p:spPr>
              <a:xfrm>
                <a:off x="4460900" y="1296200"/>
                <a:ext cx="186350" cy="1111175"/>
              </a:xfrm>
              <a:custGeom>
                <a:avLst/>
                <a:gdLst/>
                <a:ahLst/>
                <a:cxnLst/>
                <a:rect l="l" t="t" r="r" b="b"/>
                <a:pathLst>
                  <a:path w="7454" h="44447" fill="none" extrusionOk="0">
                    <a:moveTo>
                      <a:pt x="2572" y="44447"/>
                    </a:moveTo>
                    <a:lnTo>
                      <a:pt x="7418" y="1930"/>
                    </a:lnTo>
                    <a:cubicBezTo>
                      <a:pt x="7454" y="1644"/>
                      <a:pt x="7323" y="1370"/>
                      <a:pt x="7073" y="1227"/>
                    </a:cubicBezTo>
                    <a:lnTo>
                      <a:pt x="5037" y="1"/>
                    </a:lnTo>
                    <a:lnTo>
                      <a:pt x="1" y="44161"/>
                    </a:lnTo>
                  </a:path>
                </a:pathLst>
              </a:custGeom>
              <a:solidFill>
                <a:schemeClr val="accent2"/>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32"/>
              <p:cNvSpPr/>
              <p:nvPr/>
            </p:nvSpPr>
            <p:spPr>
              <a:xfrm>
                <a:off x="4236775" y="1139925"/>
                <a:ext cx="247675" cy="1249900"/>
              </a:xfrm>
              <a:custGeom>
                <a:avLst/>
                <a:gdLst/>
                <a:ahLst/>
                <a:cxnLst/>
                <a:rect l="l" t="t" r="r" b="b"/>
                <a:pathLst>
                  <a:path w="9907" h="49996" extrusionOk="0">
                    <a:moveTo>
                      <a:pt x="9906" y="1"/>
                    </a:moveTo>
                    <a:lnTo>
                      <a:pt x="6215" y="1192"/>
                    </a:lnTo>
                    <a:cubicBezTo>
                      <a:pt x="5775" y="1334"/>
                      <a:pt x="5453" y="1727"/>
                      <a:pt x="5406" y="2192"/>
                    </a:cubicBezTo>
                    <a:lnTo>
                      <a:pt x="0" y="49519"/>
                    </a:lnTo>
                    <a:lnTo>
                      <a:pt x="4203" y="49995"/>
                    </a:lnTo>
                    <a:lnTo>
                      <a:pt x="9906" y="1"/>
                    </a:lnTo>
                    <a:close/>
                  </a:path>
                </a:pathLst>
              </a:custGeom>
              <a:solidFill>
                <a:srgbClr val="334E76"/>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32"/>
              <p:cNvSpPr/>
              <p:nvPr/>
            </p:nvSpPr>
            <p:spPr>
              <a:xfrm>
                <a:off x="4236775" y="1139925"/>
                <a:ext cx="247675" cy="1249900"/>
              </a:xfrm>
              <a:custGeom>
                <a:avLst/>
                <a:gdLst/>
                <a:ahLst/>
                <a:cxnLst/>
                <a:rect l="l" t="t" r="r" b="b"/>
                <a:pathLst>
                  <a:path w="9907" h="49996" fill="none" extrusionOk="0">
                    <a:moveTo>
                      <a:pt x="0" y="49519"/>
                    </a:moveTo>
                    <a:lnTo>
                      <a:pt x="5406" y="2192"/>
                    </a:lnTo>
                    <a:cubicBezTo>
                      <a:pt x="5453" y="1727"/>
                      <a:pt x="5775" y="1334"/>
                      <a:pt x="6215" y="1192"/>
                    </a:cubicBezTo>
                    <a:lnTo>
                      <a:pt x="9906" y="1"/>
                    </a:lnTo>
                    <a:lnTo>
                      <a:pt x="4203" y="49995"/>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32"/>
              <p:cNvSpPr/>
              <p:nvPr/>
            </p:nvSpPr>
            <p:spPr>
              <a:xfrm>
                <a:off x="4206700" y="1274775"/>
                <a:ext cx="190225" cy="1103725"/>
              </a:xfrm>
              <a:custGeom>
                <a:avLst/>
                <a:gdLst/>
                <a:ahLst/>
                <a:cxnLst/>
                <a:rect l="l" t="t" r="r" b="b"/>
                <a:pathLst>
                  <a:path w="7609" h="44149" extrusionOk="0">
                    <a:moveTo>
                      <a:pt x="7609" y="0"/>
                    </a:moveTo>
                    <a:lnTo>
                      <a:pt x="5346" y="727"/>
                    </a:lnTo>
                    <a:cubicBezTo>
                      <a:pt x="5085" y="810"/>
                      <a:pt x="4882" y="1048"/>
                      <a:pt x="4858" y="1334"/>
                    </a:cubicBezTo>
                    <a:lnTo>
                      <a:pt x="1" y="43851"/>
                    </a:lnTo>
                    <a:lnTo>
                      <a:pt x="2572" y="44149"/>
                    </a:lnTo>
                    <a:lnTo>
                      <a:pt x="7609" y="0"/>
                    </a:lnTo>
                    <a:close/>
                  </a:path>
                </a:pathLst>
              </a:custGeom>
              <a:solidFill>
                <a:schemeClr val="accent2"/>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32"/>
              <p:cNvSpPr/>
              <p:nvPr/>
            </p:nvSpPr>
            <p:spPr>
              <a:xfrm>
                <a:off x="4206700" y="1274775"/>
                <a:ext cx="190225" cy="1103725"/>
              </a:xfrm>
              <a:custGeom>
                <a:avLst/>
                <a:gdLst/>
                <a:ahLst/>
                <a:cxnLst/>
                <a:rect l="l" t="t" r="r" b="b"/>
                <a:pathLst>
                  <a:path w="7609" h="44149" fill="none" extrusionOk="0">
                    <a:moveTo>
                      <a:pt x="1" y="43851"/>
                    </a:moveTo>
                    <a:lnTo>
                      <a:pt x="4858" y="1334"/>
                    </a:lnTo>
                    <a:cubicBezTo>
                      <a:pt x="4882" y="1048"/>
                      <a:pt x="5085" y="810"/>
                      <a:pt x="5346" y="727"/>
                    </a:cubicBezTo>
                    <a:lnTo>
                      <a:pt x="7609" y="0"/>
                    </a:lnTo>
                    <a:lnTo>
                      <a:pt x="2572" y="44149"/>
                    </a:lnTo>
                  </a:path>
                </a:pathLst>
              </a:custGeom>
              <a:no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32"/>
              <p:cNvSpPr/>
              <p:nvPr/>
            </p:nvSpPr>
            <p:spPr>
              <a:xfrm>
                <a:off x="4407000" y="1805325"/>
                <a:ext cx="51850" cy="43600"/>
              </a:xfrm>
              <a:custGeom>
                <a:avLst/>
                <a:gdLst/>
                <a:ahLst/>
                <a:cxnLst/>
                <a:rect l="l" t="t" r="r" b="b"/>
                <a:pathLst>
                  <a:path w="2074" h="1744" extrusionOk="0">
                    <a:moveTo>
                      <a:pt x="918" y="1"/>
                    </a:moveTo>
                    <a:cubicBezTo>
                      <a:pt x="485" y="1"/>
                      <a:pt x="105" y="329"/>
                      <a:pt x="61" y="769"/>
                    </a:cubicBezTo>
                    <a:cubicBezTo>
                      <a:pt x="0" y="1332"/>
                      <a:pt x="449" y="1743"/>
                      <a:pt x="932" y="1743"/>
                    </a:cubicBezTo>
                    <a:cubicBezTo>
                      <a:pt x="1114" y="1743"/>
                      <a:pt x="1300" y="1685"/>
                      <a:pt x="1466" y="1555"/>
                    </a:cubicBezTo>
                    <a:cubicBezTo>
                      <a:pt x="2073" y="1067"/>
                      <a:pt x="1787" y="91"/>
                      <a:pt x="1025" y="7"/>
                    </a:cubicBezTo>
                    <a:cubicBezTo>
                      <a:pt x="989" y="3"/>
                      <a:pt x="954" y="1"/>
                      <a:pt x="918" y="1"/>
                    </a:cubicBez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32"/>
              <p:cNvSpPr/>
              <p:nvPr/>
            </p:nvSpPr>
            <p:spPr>
              <a:xfrm>
                <a:off x="4313550" y="1889075"/>
                <a:ext cx="228800" cy="193650"/>
              </a:xfrm>
              <a:custGeom>
                <a:avLst/>
                <a:gdLst/>
                <a:ahLst/>
                <a:cxnLst/>
                <a:rect l="l" t="t" r="r" b="b"/>
                <a:pathLst>
                  <a:path w="9152" h="7746" extrusionOk="0">
                    <a:moveTo>
                      <a:pt x="4111" y="1"/>
                    </a:moveTo>
                    <a:cubicBezTo>
                      <a:pt x="2275" y="1"/>
                      <a:pt x="478" y="1294"/>
                      <a:pt x="239" y="3444"/>
                    </a:cubicBezTo>
                    <a:cubicBezTo>
                      <a:pt x="1" y="5563"/>
                      <a:pt x="1513" y="7480"/>
                      <a:pt x="3632" y="7718"/>
                    </a:cubicBezTo>
                    <a:cubicBezTo>
                      <a:pt x="3793" y="7736"/>
                      <a:pt x="3950" y="7745"/>
                      <a:pt x="4105" y="7745"/>
                    </a:cubicBezTo>
                    <a:cubicBezTo>
                      <a:pt x="7257" y="7745"/>
                      <a:pt x="9152" y="4044"/>
                      <a:pt x="7109" y="1467"/>
                    </a:cubicBezTo>
                    <a:cubicBezTo>
                      <a:pt x="6309" y="459"/>
                      <a:pt x="5203" y="1"/>
                      <a:pt x="4111" y="1"/>
                    </a:cubicBez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32"/>
              <p:cNvSpPr/>
              <p:nvPr/>
            </p:nvSpPr>
            <p:spPr>
              <a:xfrm>
                <a:off x="4313550" y="1858175"/>
                <a:ext cx="231325" cy="233700"/>
              </a:xfrm>
              <a:custGeom>
                <a:avLst/>
                <a:gdLst/>
                <a:ahLst/>
                <a:cxnLst/>
                <a:rect l="l" t="t" r="r" b="b"/>
                <a:pathLst>
                  <a:path w="9253" h="9348" fill="none" extrusionOk="0">
                    <a:moveTo>
                      <a:pt x="3632" y="8954"/>
                    </a:moveTo>
                    <a:cubicBezTo>
                      <a:pt x="7061" y="9347"/>
                      <a:pt x="9252" y="5406"/>
                      <a:pt x="7109" y="2703"/>
                    </a:cubicBezTo>
                    <a:cubicBezTo>
                      <a:pt x="4966" y="1"/>
                      <a:pt x="620" y="1251"/>
                      <a:pt x="239" y="4680"/>
                    </a:cubicBezTo>
                    <a:cubicBezTo>
                      <a:pt x="1" y="6799"/>
                      <a:pt x="1513" y="8716"/>
                      <a:pt x="3632" y="8954"/>
                    </a:cubicBezTo>
                  </a:path>
                </a:pathLst>
              </a:custGeom>
              <a:no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32"/>
              <p:cNvSpPr/>
              <p:nvPr/>
            </p:nvSpPr>
            <p:spPr>
              <a:xfrm>
                <a:off x="4911850" y="713500"/>
                <a:ext cx="199750" cy="414950"/>
              </a:xfrm>
              <a:custGeom>
                <a:avLst/>
                <a:gdLst/>
                <a:ahLst/>
                <a:cxnLst/>
                <a:rect l="l" t="t" r="r" b="b"/>
                <a:pathLst>
                  <a:path w="7990" h="16598" extrusionOk="0">
                    <a:moveTo>
                      <a:pt x="6340" y="1"/>
                    </a:moveTo>
                    <a:cubicBezTo>
                      <a:pt x="6298" y="1"/>
                      <a:pt x="6256" y="18"/>
                      <a:pt x="6227" y="56"/>
                    </a:cubicBezTo>
                    <a:cubicBezTo>
                      <a:pt x="5275" y="1556"/>
                      <a:pt x="1120" y="8128"/>
                      <a:pt x="596" y="10664"/>
                    </a:cubicBezTo>
                    <a:cubicBezTo>
                      <a:pt x="0" y="13522"/>
                      <a:pt x="1060" y="16153"/>
                      <a:pt x="2965" y="16546"/>
                    </a:cubicBezTo>
                    <a:cubicBezTo>
                      <a:pt x="3128" y="16581"/>
                      <a:pt x="3292" y="16598"/>
                      <a:pt x="3456" y="16598"/>
                    </a:cubicBezTo>
                    <a:cubicBezTo>
                      <a:pt x="5194" y="16598"/>
                      <a:pt x="6922" y="14692"/>
                      <a:pt x="7466" y="12081"/>
                    </a:cubicBezTo>
                    <a:cubicBezTo>
                      <a:pt x="7990" y="9557"/>
                      <a:pt x="6775" y="1866"/>
                      <a:pt x="6489" y="103"/>
                    </a:cubicBezTo>
                    <a:cubicBezTo>
                      <a:pt x="6468" y="39"/>
                      <a:pt x="6404" y="1"/>
                      <a:pt x="6340" y="1"/>
                    </a:cubicBezTo>
                    <a:close/>
                  </a:path>
                </a:pathLst>
              </a:custGeom>
              <a:solidFill>
                <a:schemeClr val="accent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32"/>
              <p:cNvSpPr/>
              <p:nvPr/>
            </p:nvSpPr>
            <p:spPr>
              <a:xfrm>
                <a:off x="4678775" y="1094425"/>
                <a:ext cx="361675" cy="1418225"/>
              </a:xfrm>
              <a:custGeom>
                <a:avLst/>
                <a:gdLst/>
                <a:ahLst/>
                <a:cxnLst/>
                <a:rect l="l" t="t" r="r" b="b"/>
                <a:pathLst>
                  <a:path w="14467" h="56729" extrusionOk="0">
                    <a:moveTo>
                      <a:pt x="11219" y="0"/>
                    </a:moveTo>
                    <a:cubicBezTo>
                      <a:pt x="10754" y="0"/>
                      <a:pt x="10345" y="332"/>
                      <a:pt x="10252" y="809"/>
                    </a:cubicBezTo>
                    <a:lnTo>
                      <a:pt x="96" y="55554"/>
                    </a:lnTo>
                    <a:cubicBezTo>
                      <a:pt x="1" y="56078"/>
                      <a:pt x="346" y="56590"/>
                      <a:pt x="870" y="56709"/>
                    </a:cubicBezTo>
                    <a:cubicBezTo>
                      <a:pt x="938" y="56722"/>
                      <a:pt x="1005" y="56729"/>
                      <a:pt x="1071" y="56729"/>
                    </a:cubicBezTo>
                    <a:cubicBezTo>
                      <a:pt x="1529" y="56729"/>
                      <a:pt x="1934" y="56416"/>
                      <a:pt x="2049" y="55959"/>
                    </a:cubicBezTo>
                    <a:lnTo>
                      <a:pt x="14348" y="1654"/>
                    </a:lnTo>
                    <a:cubicBezTo>
                      <a:pt x="14467" y="1118"/>
                      <a:pt x="14122" y="583"/>
                      <a:pt x="13586" y="464"/>
                    </a:cubicBezTo>
                    <a:lnTo>
                      <a:pt x="11431" y="23"/>
                    </a:lnTo>
                    <a:cubicBezTo>
                      <a:pt x="11360" y="8"/>
                      <a:pt x="11289" y="0"/>
                      <a:pt x="11219" y="0"/>
                    </a:cubicBezTo>
                    <a:close/>
                  </a:path>
                </a:pathLst>
              </a:custGeom>
              <a:solidFill>
                <a:srgbClr val="68B8F0"/>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32"/>
              <p:cNvSpPr/>
              <p:nvPr/>
            </p:nvSpPr>
            <p:spPr>
              <a:xfrm>
                <a:off x="4905000" y="1074700"/>
                <a:ext cx="144400" cy="212600"/>
              </a:xfrm>
              <a:custGeom>
                <a:avLst/>
                <a:gdLst/>
                <a:ahLst/>
                <a:cxnLst/>
                <a:rect l="l" t="t" r="r" b="b"/>
                <a:pathLst>
                  <a:path w="5776" h="8504" extrusionOk="0">
                    <a:moveTo>
                      <a:pt x="2316" y="0"/>
                    </a:moveTo>
                    <a:cubicBezTo>
                      <a:pt x="1799" y="0"/>
                      <a:pt x="1417" y="99"/>
                      <a:pt x="1370" y="336"/>
                    </a:cubicBezTo>
                    <a:lnTo>
                      <a:pt x="1" y="7682"/>
                    </a:lnTo>
                    <a:cubicBezTo>
                      <a:pt x="9" y="7647"/>
                      <a:pt x="88" y="7631"/>
                      <a:pt x="219" y="7631"/>
                    </a:cubicBezTo>
                    <a:cubicBezTo>
                      <a:pt x="1064" y="7631"/>
                      <a:pt x="4053" y="8277"/>
                      <a:pt x="4001" y="8504"/>
                    </a:cubicBezTo>
                    <a:lnTo>
                      <a:pt x="5656" y="1217"/>
                    </a:lnTo>
                    <a:cubicBezTo>
                      <a:pt x="5775" y="621"/>
                      <a:pt x="3616" y="0"/>
                      <a:pt x="2316" y="0"/>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32"/>
              <p:cNvSpPr/>
              <p:nvPr/>
            </p:nvSpPr>
            <p:spPr>
              <a:xfrm>
                <a:off x="4925550" y="1068300"/>
                <a:ext cx="131625" cy="91025"/>
              </a:xfrm>
              <a:custGeom>
                <a:avLst/>
                <a:gdLst/>
                <a:ahLst/>
                <a:cxnLst/>
                <a:rect l="l" t="t" r="r" b="b"/>
                <a:pathLst>
                  <a:path w="5265" h="3641" extrusionOk="0">
                    <a:moveTo>
                      <a:pt x="1124" y="0"/>
                    </a:moveTo>
                    <a:cubicBezTo>
                      <a:pt x="686" y="0"/>
                      <a:pt x="382" y="69"/>
                      <a:pt x="345" y="235"/>
                    </a:cubicBezTo>
                    <a:lnTo>
                      <a:pt x="12" y="2640"/>
                    </a:lnTo>
                    <a:cubicBezTo>
                      <a:pt x="0" y="2723"/>
                      <a:pt x="203" y="2830"/>
                      <a:pt x="453" y="2878"/>
                    </a:cubicBezTo>
                    <a:lnTo>
                      <a:pt x="4013" y="3616"/>
                    </a:lnTo>
                    <a:cubicBezTo>
                      <a:pt x="4101" y="3633"/>
                      <a:pt x="4187" y="3641"/>
                      <a:pt x="4261" y="3641"/>
                    </a:cubicBezTo>
                    <a:cubicBezTo>
                      <a:pt x="4397" y="3641"/>
                      <a:pt x="4497" y="3615"/>
                      <a:pt x="4513" y="3568"/>
                    </a:cubicBezTo>
                    <a:lnTo>
                      <a:pt x="5156" y="1223"/>
                    </a:lnTo>
                    <a:cubicBezTo>
                      <a:pt x="5264" y="698"/>
                      <a:pt x="2515" y="0"/>
                      <a:pt x="1124" y="0"/>
                    </a:cubicBez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32"/>
              <p:cNvSpPr/>
              <p:nvPr/>
            </p:nvSpPr>
            <p:spPr>
              <a:xfrm>
                <a:off x="3979000" y="1003025"/>
                <a:ext cx="878100" cy="1227050"/>
              </a:xfrm>
              <a:custGeom>
                <a:avLst/>
                <a:gdLst/>
                <a:ahLst/>
                <a:cxnLst/>
                <a:rect l="l" t="t" r="r" b="b"/>
                <a:pathLst>
                  <a:path w="35124" h="49082" extrusionOk="0">
                    <a:moveTo>
                      <a:pt x="2632" y="0"/>
                    </a:moveTo>
                    <a:lnTo>
                      <a:pt x="0" y="1441"/>
                    </a:lnTo>
                    <a:lnTo>
                      <a:pt x="5715" y="11847"/>
                    </a:lnTo>
                    <a:lnTo>
                      <a:pt x="5727" y="11847"/>
                    </a:lnTo>
                    <a:lnTo>
                      <a:pt x="26004" y="48792"/>
                    </a:lnTo>
                    <a:cubicBezTo>
                      <a:pt x="26101" y="48979"/>
                      <a:pt x="26292" y="49081"/>
                      <a:pt x="26486" y="49081"/>
                    </a:cubicBezTo>
                    <a:cubicBezTo>
                      <a:pt x="26601" y="49081"/>
                      <a:pt x="26716" y="49046"/>
                      <a:pt x="26813" y="48970"/>
                    </a:cubicBezTo>
                    <a:cubicBezTo>
                      <a:pt x="35124" y="42803"/>
                      <a:pt x="18538" y="10954"/>
                      <a:pt x="7716" y="9251"/>
                    </a:cubicBezTo>
                    <a:lnTo>
                      <a:pt x="2632" y="0"/>
                    </a:ln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32"/>
              <p:cNvSpPr/>
              <p:nvPr/>
            </p:nvSpPr>
            <p:spPr>
              <a:xfrm>
                <a:off x="3695625" y="646225"/>
                <a:ext cx="484150" cy="590850"/>
              </a:xfrm>
              <a:custGeom>
                <a:avLst/>
                <a:gdLst/>
                <a:ahLst/>
                <a:cxnLst/>
                <a:rect l="l" t="t" r="r" b="b"/>
                <a:pathLst>
                  <a:path w="19366" h="23634" extrusionOk="0">
                    <a:moveTo>
                      <a:pt x="8395" y="4490"/>
                    </a:moveTo>
                    <a:cubicBezTo>
                      <a:pt x="9768" y="4490"/>
                      <a:pt x="10748" y="5786"/>
                      <a:pt x="11645" y="7426"/>
                    </a:cubicBezTo>
                    <a:cubicBezTo>
                      <a:pt x="12835" y="9581"/>
                      <a:pt x="13431" y="11534"/>
                      <a:pt x="11276" y="12724"/>
                    </a:cubicBezTo>
                    <a:cubicBezTo>
                      <a:pt x="10736" y="13019"/>
                      <a:pt x="10231" y="13153"/>
                      <a:pt x="9758" y="13153"/>
                    </a:cubicBezTo>
                    <a:cubicBezTo>
                      <a:pt x="8343" y="13153"/>
                      <a:pt x="7218" y="11959"/>
                      <a:pt x="6335" y="10343"/>
                    </a:cubicBezTo>
                    <a:cubicBezTo>
                      <a:pt x="5144" y="8188"/>
                      <a:pt x="4823" y="6081"/>
                      <a:pt x="6978" y="4902"/>
                    </a:cubicBezTo>
                    <a:cubicBezTo>
                      <a:pt x="7495" y="4618"/>
                      <a:pt x="7964" y="4490"/>
                      <a:pt x="8395" y="4490"/>
                    </a:cubicBezTo>
                    <a:close/>
                    <a:moveTo>
                      <a:pt x="8285" y="0"/>
                    </a:moveTo>
                    <a:cubicBezTo>
                      <a:pt x="7167" y="0"/>
                      <a:pt x="5999" y="298"/>
                      <a:pt x="4811" y="949"/>
                    </a:cubicBezTo>
                    <a:cubicBezTo>
                      <a:pt x="465" y="3330"/>
                      <a:pt x="1" y="8176"/>
                      <a:pt x="2382" y="12522"/>
                    </a:cubicBezTo>
                    <a:cubicBezTo>
                      <a:pt x="4069" y="15594"/>
                      <a:pt x="6448" y="17755"/>
                      <a:pt x="9519" y="17755"/>
                    </a:cubicBezTo>
                    <a:cubicBezTo>
                      <a:pt x="9959" y="17755"/>
                      <a:pt x="10414" y="17710"/>
                      <a:pt x="10883" y="17618"/>
                    </a:cubicBezTo>
                    <a:lnTo>
                      <a:pt x="14038" y="23368"/>
                    </a:lnTo>
                    <a:cubicBezTo>
                      <a:pt x="14142" y="23554"/>
                      <a:pt x="14362" y="23634"/>
                      <a:pt x="14656" y="23634"/>
                    </a:cubicBezTo>
                    <a:cubicBezTo>
                      <a:pt x="16115" y="23634"/>
                      <a:pt x="19366" y="21645"/>
                      <a:pt x="18860" y="20713"/>
                    </a:cubicBezTo>
                    <a:lnTo>
                      <a:pt x="15693" y="14939"/>
                    </a:lnTo>
                    <a:cubicBezTo>
                      <a:pt x="18265" y="12177"/>
                      <a:pt x="17515" y="8748"/>
                      <a:pt x="15610" y="5259"/>
                    </a:cubicBezTo>
                    <a:cubicBezTo>
                      <a:pt x="13880" y="2102"/>
                      <a:pt x="11257" y="0"/>
                      <a:pt x="8285" y="0"/>
                    </a:cubicBezTo>
                    <a:close/>
                  </a:path>
                </a:pathLst>
              </a:custGeom>
              <a:solidFill>
                <a:schemeClr val="dk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32"/>
              <p:cNvSpPr/>
              <p:nvPr/>
            </p:nvSpPr>
            <p:spPr>
              <a:xfrm>
                <a:off x="4016200" y="951825"/>
                <a:ext cx="348875" cy="1362425"/>
              </a:xfrm>
              <a:custGeom>
                <a:avLst/>
                <a:gdLst/>
                <a:ahLst/>
                <a:cxnLst/>
                <a:rect l="l" t="t" r="r" b="b"/>
                <a:pathLst>
                  <a:path w="13955" h="54497" extrusionOk="0">
                    <a:moveTo>
                      <a:pt x="10573" y="0"/>
                    </a:moveTo>
                    <a:lnTo>
                      <a:pt x="7585" y="179"/>
                    </a:lnTo>
                    <a:lnTo>
                      <a:pt x="8240" y="10716"/>
                    </a:lnTo>
                    <a:cubicBezTo>
                      <a:pt x="1" y="17943"/>
                      <a:pt x="3037" y="53721"/>
                      <a:pt x="13347" y="54495"/>
                    </a:cubicBezTo>
                    <a:cubicBezTo>
                      <a:pt x="13361" y="54496"/>
                      <a:pt x="13374" y="54496"/>
                      <a:pt x="13388" y="54496"/>
                    </a:cubicBezTo>
                    <a:cubicBezTo>
                      <a:pt x="13703" y="54496"/>
                      <a:pt x="13954" y="54231"/>
                      <a:pt x="13943" y="53912"/>
                    </a:cubicBezTo>
                    <a:lnTo>
                      <a:pt x="11300" y="11835"/>
                    </a:lnTo>
                    <a:lnTo>
                      <a:pt x="11312" y="11835"/>
                    </a:lnTo>
                    <a:lnTo>
                      <a:pt x="10573" y="0"/>
                    </a:ln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32"/>
              <p:cNvSpPr/>
              <p:nvPr/>
            </p:nvSpPr>
            <p:spPr>
              <a:xfrm>
                <a:off x="4264150" y="1232500"/>
                <a:ext cx="100925" cy="1081750"/>
              </a:xfrm>
              <a:custGeom>
                <a:avLst/>
                <a:gdLst/>
                <a:ahLst/>
                <a:cxnLst/>
                <a:rect l="l" t="t" r="r" b="b"/>
                <a:pathLst>
                  <a:path w="4037" h="43270" extrusionOk="0">
                    <a:moveTo>
                      <a:pt x="1346" y="1"/>
                    </a:moveTo>
                    <a:cubicBezTo>
                      <a:pt x="882" y="25"/>
                      <a:pt x="429" y="120"/>
                      <a:pt x="0" y="287"/>
                    </a:cubicBezTo>
                    <a:lnTo>
                      <a:pt x="2656" y="42768"/>
                    </a:lnTo>
                    <a:cubicBezTo>
                      <a:pt x="2667" y="42887"/>
                      <a:pt x="2632" y="43018"/>
                      <a:pt x="2560" y="43113"/>
                    </a:cubicBezTo>
                    <a:cubicBezTo>
                      <a:pt x="2846" y="43197"/>
                      <a:pt x="3132" y="43244"/>
                      <a:pt x="3429" y="43268"/>
                    </a:cubicBezTo>
                    <a:cubicBezTo>
                      <a:pt x="3443" y="43269"/>
                      <a:pt x="3456" y="43269"/>
                      <a:pt x="3470" y="43269"/>
                    </a:cubicBezTo>
                    <a:cubicBezTo>
                      <a:pt x="3785" y="43269"/>
                      <a:pt x="4036" y="43004"/>
                      <a:pt x="4025" y="42685"/>
                    </a:cubicBezTo>
                    <a:lnTo>
                      <a:pt x="1346" y="1"/>
                    </a:ln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32"/>
              <p:cNvSpPr/>
              <p:nvPr/>
            </p:nvSpPr>
            <p:spPr>
              <a:xfrm>
                <a:off x="4175750" y="1333350"/>
                <a:ext cx="63275" cy="53575"/>
              </a:xfrm>
              <a:custGeom>
                <a:avLst/>
                <a:gdLst/>
                <a:ahLst/>
                <a:cxnLst/>
                <a:rect l="l" t="t" r="r" b="b"/>
                <a:pathLst>
                  <a:path w="2531" h="2143" extrusionOk="0">
                    <a:moveTo>
                      <a:pt x="1422" y="1"/>
                    </a:moveTo>
                    <a:cubicBezTo>
                      <a:pt x="1401" y="1"/>
                      <a:pt x="1379" y="2"/>
                      <a:pt x="1358" y="3"/>
                    </a:cubicBezTo>
                    <a:cubicBezTo>
                      <a:pt x="405" y="63"/>
                      <a:pt x="0" y="1241"/>
                      <a:pt x="715" y="1872"/>
                    </a:cubicBezTo>
                    <a:cubicBezTo>
                      <a:pt x="927" y="2059"/>
                      <a:pt x="1174" y="2143"/>
                      <a:pt x="1416" y="2143"/>
                    </a:cubicBezTo>
                    <a:cubicBezTo>
                      <a:pt x="1989" y="2143"/>
                      <a:pt x="2531" y="1673"/>
                      <a:pt x="2489" y="1003"/>
                    </a:cubicBezTo>
                    <a:cubicBezTo>
                      <a:pt x="2454" y="441"/>
                      <a:pt x="1978" y="1"/>
                      <a:pt x="1422"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32"/>
              <p:cNvSpPr/>
              <p:nvPr/>
            </p:nvSpPr>
            <p:spPr>
              <a:xfrm>
                <a:off x="4039125" y="535000"/>
                <a:ext cx="390550" cy="625725"/>
              </a:xfrm>
              <a:custGeom>
                <a:avLst/>
                <a:gdLst/>
                <a:ahLst/>
                <a:cxnLst/>
                <a:rect l="l" t="t" r="r" b="b"/>
                <a:pathLst>
                  <a:path w="15622" h="25029" extrusionOk="0">
                    <a:moveTo>
                      <a:pt x="7655" y="4510"/>
                    </a:moveTo>
                    <a:cubicBezTo>
                      <a:pt x="9917" y="4510"/>
                      <a:pt x="10721" y="6411"/>
                      <a:pt x="10871" y="8779"/>
                    </a:cubicBezTo>
                    <a:cubicBezTo>
                      <a:pt x="11026" y="11232"/>
                      <a:pt x="10418" y="13280"/>
                      <a:pt x="7966" y="13435"/>
                    </a:cubicBezTo>
                    <a:lnTo>
                      <a:pt x="7966" y="13423"/>
                    </a:lnTo>
                    <a:cubicBezTo>
                      <a:pt x="7874" y="13429"/>
                      <a:pt x="7786" y="13431"/>
                      <a:pt x="7700" y="13431"/>
                    </a:cubicBezTo>
                    <a:cubicBezTo>
                      <a:pt x="5462" y="13431"/>
                      <a:pt x="4960" y="11522"/>
                      <a:pt x="4810" y="9160"/>
                    </a:cubicBezTo>
                    <a:cubicBezTo>
                      <a:pt x="4668" y="6696"/>
                      <a:pt x="4953" y="4672"/>
                      <a:pt x="7406" y="4517"/>
                    </a:cubicBezTo>
                    <a:cubicBezTo>
                      <a:pt x="7491" y="4512"/>
                      <a:pt x="7574" y="4510"/>
                      <a:pt x="7655" y="4510"/>
                    </a:cubicBezTo>
                    <a:close/>
                    <a:moveTo>
                      <a:pt x="7655" y="0"/>
                    </a:moveTo>
                    <a:cubicBezTo>
                      <a:pt x="7479" y="0"/>
                      <a:pt x="7301" y="6"/>
                      <a:pt x="7120" y="16"/>
                    </a:cubicBezTo>
                    <a:cubicBezTo>
                      <a:pt x="2179" y="314"/>
                      <a:pt x="0" y="4481"/>
                      <a:pt x="310" y="9434"/>
                    </a:cubicBezTo>
                    <a:cubicBezTo>
                      <a:pt x="560" y="13399"/>
                      <a:pt x="1762" y="16697"/>
                      <a:pt x="5418" y="17650"/>
                    </a:cubicBezTo>
                    <a:lnTo>
                      <a:pt x="5834" y="24234"/>
                    </a:lnTo>
                    <a:cubicBezTo>
                      <a:pt x="5865" y="24782"/>
                      <a:pt x="6918" y="25029"/>
                      <a:pt x="8093" y="25029"/>
                    </a:cubicBezTo>
                    <a:cubicBezTo>
                      <a:pt x="9624" y="25029"/>
                      <a:pt x="11364" y="24609"/>
                      <a:pt x="11323" y="23888"/>
                    </a:cubicBezTo>
                    <a:lnTo>
                      <a:pt x="10906" y="17340"/>
                    </a:lnTo>
                    <a:cubicBezTo>
                      <a:pt x="14466" y="15983"/>
                      <a:pt x="15621" y="12518"/>
                      <a:pt x="15371" y="8494"/>
                    </a:cubicBezTo>
                    <a:cubicBezTo>
                      <a:pt x="15073" y="3733"/>
                      <a:pt x="12288" y="0"/>
                      <a:pt x="7655" y="0"/>
                    </a:cubicBezTo>
                    <a:close/>
                  </a:path>
                </a:pathLst>
              </a:custGeom>
              <a:solidFill>
                <a:schemeClr val="lt1"/>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32"/>
              <p:cNvSpPr/>
              <p:nvPr/>
            </p:nvSpPr>
            <p:spPr>
              <a:xfrm>
                <a:off x="4109075" y="1439975"/>
                <a:ext cx="863525" cy="151700"/>
              </a:xfrm>
              <a:custGeom>
                <a:avLst/>
                <a:gdLst/>
                <a:ahLst/>
                <a:cxnLst/>
                <a:rect l="l" t="t" r="r" b="b"/>
                <a:pathLst>
                  <a:path w="34541" h="6068" extrusionOk="0">
                    <a:moveTo>
                      <a:pt x="34540" y="0"/>
                    </a:moveTo>
                    <a:cubicBezTo>
                      <a:pt x="33052" y="1572"/>
                      <a:pt x="25932" y="2763"/>
                      <a:pt x="17360" y="2763"/>
                    </a:cubicBezTo>
                    <a:cubicBezTo>
                      <a:pt x="8930" y="2763"/>
                      <a:pt x="1905" y="1608"/>
                      <a:pt x="262" y="84"/>
                    </a:cubicBezTo>
                    <a:lnTo>
                      <a:pt x="262" y="84"/>
                    </a:lnTo>
                    <a:lnTo>
                      <a:pt x="274" y="143"/>
                    </a:lnTo>
                    <a:lnTo>
                      <a:pt x="0" y="2370"/>
                    </a:lnTo>
                    <a:cubicBezTo>
                      <a:pt x="0" y="2370"/>
                      <a:pt x="3882" y="5192"/>
                      <a:pt x="11109" y="5965"/>
                    </a:cubicBezTo>
                    <a:cubicBezTo>
                      <a:pt x="11765" y="6036"/>
                      <a:pt x="12495" y="6067"/>
                      <a:pt x="13280" y="6067"/>
                    </a:cubicBezTo>
                    <a:cubicBezTo>
                      <a:pt x="21151" y="6067"/>
                      <a:pt x="34540" y="2858"/>
                      <a:pt x="34540" y="2858"/>
                    </a:cubicBezTo>
                    <a:lnTo>
                      <a:pt x="34540" y="0"/>
                    </a:lnTo>
                    <a:close/>
                  </a:path>
                </a:pathLst>
              </a:custGeom>
              <a:solidFill>
                <a:schemeClr val="dk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32"/>
              <p:cNvSpPr/>
              <p:nvPr/>
            </p:nvSpPr>
            <p:spPr>
              <a:xfrm>
                <a:off x="4574300" y="2420450"/>
                <a:ext cx="19975" cy="136050"/>
              </a:xfrm>
              <a:custGeom>
                <a:avLst/>
                <a:gdLst/>
                <a:ahLst/>
                <a:cxnLst/>
                <a:rect l="l" t="t" r="r" b="b"/>
                <a:pathLst>
                  <a:path w="799" h="5442" extrusionOk="0">
                    <a:moveTo>
                      <a:pt x="1" y="5442"/>
                    </a:moveTo>
                    <a:lnTo>
                      <a:pt x="799" y="1"/>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32"/>
              <p:cNvSpPr/>
              <p:nvPr/>
            </p:nvSpPr>
            <p:spPr>
              <a:xfrm>
                <a:off x="4574300" y="2419550"/>
                <a:ext cx="26225" cy="136950"/>
              </a:xfrm>
              <a:custGeom>
                <a:avLst/>
                <a:gdLst/>
                <a:ahLst/>
                <a:cxnLst/>
                <a:rect l="l" t="t" r="r" b="b"/>
                <a:pathLst>
                  <a:path w="1049" h="5478" extrusionOk="0">
                    <a:moveTo>
                      <a:pt x="560" y="1"/>
                    </a:moveTo>
                    <a:lnTo>
                      <a:pt x="1" y="5478"/>
                    </a:lnTo>
                    <a:lnTo>
                      <a:pt x="1" y="5478"/>
                    </a:lnTo>
                    <a:lnTo>
                      <a:pt x="1049" y="72"/>
                    </a:lnTo>
                    <a:lnTo>
                      <a:pt x="560" y="1"/>
                    </a:ln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32"/>
              <p:cNvSpPr/>
              <p:nvPr/>
            </p:nvSpPr>
            <p:spPr>
              <a:xfrm>
                <a:off x="4908575" y="2422225"/>
                <a:ext cx="18475" cy="136350"/>
              </a:xfrm>
              <a:custGeom>
                <a:avLst/>
                <a:gdLst/>
                <a:ahLst/>
                <a:cxnLst/>
                <a:rect l="l" t="t" r="r" b="b"/>
                <a:pathLst>
                  <a:path w="739" h="5454" extrusionOk="0">
                    <a:moveTo>
                      <a:pt x="739" y="5454"/>
                    </a:moveTo>
                    <a:lnTo>
                      <a:pt x="1" y="1"/>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32"/>
              <p:cNvSpPr/>
              <p:nvPr/>
            </p:nvSpPr>
            <p:spPr>
              <a:xfrm>
                <a:off x="4902625" y="2421650"/>
                <a:ext cx="24425" cy="136925"/>
              </a:xfrm>
              <a:custGeom>
                <a:avLst/>
                <a:gdLst/>
                <a:ahLst/>
                <a:cxnLst/>
                <a:rect l="l" t="t" r="r" b="b"/>
                <a:pathLst>
                  <a:path w="977" h="5477" extrusionOk="0">
                    <a:moveTo>
                      <a:pt x="489" y="0"/>
                    </a:moveTo>
                    <a:lnTo>
                      <a:pt x="0" y="60"/>
                    </a:lnTo>
                    <a:lnTo>
                      <a:pt x="977" y="5477"/>
                    </a:lnTo>
                    <a:lnTo>
                      <a:pt x="977" y="5477"/>
                    </a:lnTo>
                    <a:lnTo>
                      <a:pt x="489" y="0"/>
                    </a:lnTo>
                    <a:close/>
                  </a:path>
                </a:pathLst>
              </a:custGeom>
              <a:solidFill>
                <a:srgbClr val="2C1738"/>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32"/>
              <p:cNvSpPr/>
              <p:nvPr/>
            </p:nvSpPr>
            <p:spPr>
              <a:xfrm>
                <a:off x="4554950" y="1303525"/>
                <a:ext cx="237575" cy="1160150"/>
              </a:xfrm>
              <a:custGeom>
                <a:avLst/>
                <a:gdLst/>
                <a:ahLst/>
                <a:cxnLst/>
                <a:rect l="l" t="t" r="r" b="b"/>
                <a:pathLst>
                  <a:path w="9503" h="46406" extrusionOk="0">
                    <a:moveTo>
                      <a:pt x="7953" y="1"/>
                    </a:moveTo>
                    <a:cubicBezTo>
                      <a:pt x="7252" y="1"/>
                      <a:pt x="6635" y="518"/>
                      <a:pt x="6537" y="1232"/>
                    </a:cubicBezTo>
                    <a:lnTo>
                      <a:pt x="120" y="44749"/>
                    </a:lnTo>
                    <a:cubicBezTo>
                      <a:pt x="1" y="45535"/>
                      <a:pt x="549" y="46273"/>
                      <a:pt x="1346" y="46392"/>
                    </a:cubicBezTo>
                    <a:cubicBezTo>
                      <a:pt x="1414" y="46401"/>
                      <a:pt x="1480" y="46406"/>
                      <a:pt x="1546" y="46406"/>
                    </a:cubicBezTo>
                    <a:cubicBezTo>
                      <a:pt x="2252" y="46406"/>
                      <a:pt x="2869" y="45896"/>
                      <a:pt x="2977" y="45178"/>
                    </a:cubicBezTo>
                    <a:lnTo>
                      <a:pt x="9395" y="1648"/>
                    </a:lnTo>
                    <a:cubicBezTo>
                      <a:pt x="9502" y="863"/>
                      <a:pt x="8954" y="124"/>
                      <a:pt x="8169" y="17"/>
                    </a:cubicBezTo>
                    <a:cubicBezTo>
                      <a:pt x="8096" y="6"/>
                      <a:pt x="8024" y="1"/>
                      <a:pt x="7953"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32"/>
              <p:cNvSpPr/>
              <p:nvPr/>
            </p:nvSpPr>
            <p:spPr>
              <a:xfrm>
                <a:off x="4723125" y="1303375"/>
                <a:ext cx="223575" cy="1162375"/>
              </a:xfrm>
              <a:custGeom>
                <a:avLst/>
                <a:gdLst/>
                <a:ahLst/>
                <a:cxnLst/>
                <a:rect l="l" t="t" r="r" b="b"/>
                <a:pathLst>
                  <a:path w="8943" h="46495" extrusionOk="0">
                    <a:moveTo>
                      <a:pt x="1536" y="1"/>
                    </a:moveTo>
                    <a:cubicBezTo>
                      <a:pt x="1477" y="1"/>
                      <a:pt x="1418" y="4"/>
                      <a:pt x="1358" y="11"/>
                    </a:cubicBezTo>
                    <a:cubicBezTo>
                      <a:pt x="561" y="119"/>
                      <a:pt x="1" y="857"/>
                      <a:pt x="108" y="1643"/>
                    </a:cubicBezTo>
                    <a:lnTo>
                      <a:pt x="5966" y="45231"/>
                    </a:lnTo>
                    <a:cubicBezTo>
                      <a:pt x="6064" y="45963"/>
                      <a:pt x="6684" y="46494"/>
                      <a:pt x="7401" y="46494"/>
                    </a:cubicBezTo>
                    <a:cubicBezTo>
                      <a:pt x="7466" y="46494"/>
                      <a:pt x="7531" y="46490"/>
                      <a:pt x="7597" y="46481"/>
                    </a:cubicBezTo>
                    <a:cubicBezTo>
                      <a:pt x="8383" y="46374"/>
                      <a:pt x="8943" y="45648"/>
                      <a:pt x="8835" y="44850"/>
                    </a:cubicBezTo>
                    <a:lnTo>
                      <a:pt x="2977" y="1262"/>
                    </a:lnTo>
                    <a:cubicBezTo>
                      <a:pt x="2878" y="524"/>
                      <a:pt x="2251" y="1"/>
                      <a:pt x="1536" y="1"/>
                    </a:cubicBezTo>
                    <a:close/>
                  </a:path>
                </a:pathLst>
              </a:custGeom>
              <a:solidFill>
                <a:schemeClr val="accent6"/>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32"/>
              <p:cNvSpPr/>
              <p:nvPr/>
            </p:nvSpPr>
            <p:spPr>
              <a:xfrm>
                <a:off x="4720750" y="1000025"/>
                <a:ext cx="82775" cy="328050"/>
              </a:xfrm>
              <a:custGeom>
                <a:avLst/>
                <a:gdLst/>
                <a:ahLst/>
                <a:cxnLst/>
                <a:rect l="l" t="t" r="r" b="b"/>
                <a:pathLst>
                  <a:path w="3311" h="13122" extrusionOk="0">
                    <a:moveTo>
                      <a:pt x="1681" y="1"/>
                    </a:moveTo>
                    <a:cubicBezTo>
                      <a:pt x="798" y="1"/>
                      <a:pt x="84" y="711"/>
                      <a:pt x="72" y="1596"/>
                    </a:cubicBezTo>
                    <a:lnTo>
                      <a:pt x="1" y="13098"/>
                    </a:lnTo>
                    <a:lnTo>
                      <a:pt x="3227" y="13122"/>
                    </a:lnTo>
                    <a:lnTo>
                      <a:pt x="3311" y="1620"/>
                    </a:lnTo>
                    <a:cubicBezTo>
                      <a:pt x="3311" y="727"/>
                      <a:pt x="2596" y="1"/>
                      <a:pt x="1703" y="1"/>
                    </a:cubicBezTo>
                    <a:cubicBezTo>
                      <a:pt x="1696" y="1"/>
                      <a:pt x="1689" y="1"/>
                      <a:pt x="1681" y="1"/>
                    </a:cubicBezTo>
                    <a:close/>
                  </a:path>
                </a:pathLst>
              </a:custGeom>
              <a:solidFill>
                <a:schemeClr val="accent5"/>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32"/>
              <p:cNvSpPr/>
              <p:nvPr/>
            </p:nvSpPr>
            <p:spPr>
              <a:xfrm>
                <a:off x="4762125" y="1060450"/>
                <a:ext cx="1525" cy="267325"/>
              </a:xfrm>
              <a:custGeom>
                <a:avLst/>
                <a:gdLst/>
                <a:ahLst/>
                <a:cxnLst/>
                <a:rect l="l" t="t" r="r" b="b"/>
                <a:pathLst>
                  <a:path w="61" h="10693" extrusionOk="0">
                    <a:moveTo>
                      <a:pt x="60" y="1"/>
                    </a:moveTo>
                    <a:lnTo>
                      <a:pt x="1" y="10693"/>
                    </a:lnTo>
                  </a:path>
                </a:pathLst>
              </a:custGeom>
              <a:solidFill>
                <a:srgbClr val="68B8F0"/>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32"/>
              <p:cNvSpPr/>
              <p:nvPr/>
            </p:nvSpPr>
            <p:spPr>
              <a:xfrm>
                <a:off x="4762125" y="1060450"/>
                <a:ext cx="1525" cy="267325"/>
              </a:xfrm>
              <a:custGeom>
                <a:avLst/>
                <a:gdLst/>
                <a:ahLst/>
                <a:cxnLst/>
                <a:rect l="l" t="t" r="r" b="b"/>
                <a:pathLst>
                  <a:path w="61" h="10693" fill="none" extrusionOk="0">
                    <a:moveTo>
                      <a:pt x="60" y="1"/>
                    </a:moveTo>
                    <a:lnTo>
                      <a:pt x="1" y="10693"/>
                    </a:lnTo>
                  </a:path>
                </a:pathLst>
              </a:custGeom>
              <a:noFill/>
              <a:ln w="9525" cap="rnd"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32"/>
              <p:cNvSpPr/>
              <p:nvPr/>
            </p:nvSpPr>
            <p:spPr>
              <a:xfrm>
                <a:off x="4683250" y="1208700"/>
                <a:ext cx="156000" cy="227725"/>
              </a:xfrm>
              <a:custGeom>
                <a:avLst/>
                <a:gdLst/>
                <a:ahLst/>
                <a:cxnLst/>
                <a:rect l="l" t="t" r="r" b="b"/>
                <a:pathLst>
                  <a:path w="6240" h="9109" extrusionOk="0">
                    <a:moveTo>
                      <a:pt x="60" y="0"/>
                    </a:moveTo>
                    <a:lnTo>
                      <a:pt x="12" y="5989"/>
                    </a:lnTo>
                    <a:cubicBezTo>
                      <a:pt x="0" y="7704"/>
                      <a:pt x="1382" y="9097"/>
                      <a:pt x="3096" y="9109"/>
                    </a:cubicBezTo>
                    <a:cubicBezTo>
                      <a:pt x="3103" y="9109"/>
                      <a:pt x="3111" y="9109"/>
                      <a:pt x="3118" y="9109"/>
                    </a:cubicBezTo>
                    <a:cubicBezTo>
                      <a:pt x="4811" y="9109"/>
                      <a:pt x="6192" y="7732"/>
                      <a:pt x="6204" y="6037"/>
                    </a:cubicBezTo>
                    <a:lnTo>
                      <a:pt x="6239" y="36"/>
                    </a:lnTo>
                    <a:lnTo>
                      <a:pt x="60" y="0"/>
                    </a:lnTo>
                    <a:close/>
                  </a:path>
                </a:pathLst>
              </a:custGeom>
              <a:solidFill>
                <a:schemeClr val="accent2"/>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32"/>
              <p:cNvSpPr/>
              <p:nvPr/>
            </p:nvSpPr>
            <p:spPr>
              <a:xfrm>
                <a:off x="4715400" y="1291450"/>
                <a:ext cx="77125" cy="66075"/>
              </a:xfrm>
              <a:custGeom>
                <a:avLst/>
                <a:gdLst/>
                <a:ahLst/>
                <a:cxnLst/>
                <a:rect l="l" t="t" r="r" b="b"/>
                <a:pathLst>
                  <a:path w="3085" h="2643" extrusionOk="0">
                    <a:moveTo>
                      <a:pt x="1774" y="0"/>
                    </a:moveTo>
                    <a:cubicBezTo>
                      <a:pt x="596" y="0"/>
                      <a:pt x="0" y="1405"/>
                      <a:pt x="834" y="2250"/>
                    </a:cubicBezTo>
                    <a:cubicBezTo>
                      <a:pt x="1101" y="2522"/>
                      <a:pt x="1431" y="2643"/>
                      <a:pt x="1755" y="2643"/>
                    </a:cubicBezTo>
                    <a:cubicBezTo>
                      <a:pt x="2428" y="2643"/>
                      <a:pt x="3076" y="2121"/>
                      <a:pt x="3084" y="1334"/>
                    </a:cubicBezTo>
                    <a:cubicBezTo>
                      <a:pt x="3084" y="596"/>
                      <a:pt x="2501" y="12"/>
                      <a:pt x="1774" y="0"/>
                    </a:cubicBezTo>
                    <a:close/>
                  </a:path>
                </a:pathLst>
              </a:custGeom>
              <a:solidFill>
                <a:srgbClr val="AFAAAA"/>
              </a:solidFill>
              <a:ln w="9525" cap="flat" cmpd="sng">
                <a:solidFill>
                  <a:schemeClr val="dk1"/>
                </a:solidFill>
                <a:prstDash val="solid"/>
                <a:miter lim="11906"/>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32"/>
              <p:cNvSpPr/>
              <p:nvPr/>
            </p:nvSpPr>
            <p:spPr>
              <a:xfrm>
                <a:off x="4055500" y="1436700"/>
                <a:ext cx="975150" cy="1526400"/>
              </a:xfrm>
              <a:custGeom>
                <a:avLst/>
                <a:gdLst/>
                <a:ahLst/>
                <a:cxnLst/>
                <a:rect l="l" t="t" r="r" b="b"/>
                <a:pathLst>
                  <a:path w="39006" h="61056" fill="none" extrusionOk="0">
                    <a:moveTo>
                      <a:pt x="0" y="0"/>
                    </a:moveTo>
                    <a:lnTo>
                      <a:pt x="0" y="54138"/>
                    </a:lnTo>
                    <a:lnTo>
                      <a:pt x="72" y="54138"/>
                    </a:lnTo>
                    <a:cubicBezTo>
                      <a:pt x="72" y="61056"/>
                      <a:pt x="38934" y="61056"/>
                      <a:pt x="38934" y="54138"/>
                    </a:cubicBezTo>
                    <a:lnTo>
                      <a:pt x="39005" y="54138"/>
                    </a:lnTo>
                    <a:lnTo>
                      <a:pt x="39005" y="0"/>
                    </a:lnTo>
                  </a:path>
                </a:pathLst>
              </a:custGeom>
              <a:noFill/>
              <a:ln w="9525" cap="rnd"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32"/>
              <p:cNvSpPr/>
              <p:nvPr/>
            </p:nvSpPr>
            <p:spPr>
              <a:xfrm>
                <a:off x="4106700" y="1458425"/>
                <a:ext cx="872750" cy="90225"/>
              </a:xfrm>
              <a:custGeom>
                <a:avLst/>
                <a:gdLst/>
                <a:ahLst/>
                <a:cxnLst/>
                <a:rect l="l" t="t" r="r" b="b"/>
                <a:pathLst>
                  <a:path w="34910" h="3609" extrusionOk="0">
                    <a:moveTo>
                      <a:pt x="0" y="1"/>
                    </a:moveTo>
                    <a:lnTo>
                      <a:pt x="0" y="1"/>
                    </a:lnTo>
                    <a:cubicBezTo>
                      <a:pt x="12" y="191"/>
                      <a:pt x="72" y="382"/>
                      <a:pt x="191" y="536"/>
                    </a:cubicBezTo>
                    <a:cubicBezTo>
                      <a:pt x="322" y="679"/>
                      <a:pt x="464" y="810"/>
                      <a:pt x="619" y="929"/>
                    </a:cubicBezTo>
                    <a:cubicBezTo>
                      <a:pt x="929" y="1155"/>
                      <a:pt x="1262" y="1334"/>
                      <a:pt x="1619" y="1489"/>
                    </a:cubicBezTo>
                    <a:cubicBezTo>
                      <a:pt x="2334" y="1787"/>
                      <a:pt x="3060" y="2025"/>
                      <a:pt x="3798" y="2215"/>
                    </a:cubicBezTo>
                    <a:cubicBezTo>
                      <a:pt x="5286" y="2584"/>
                      <a:pt x="6799" y="2858"/>
                      <a:pt x="8311" y="3049"/>
                    </a:cubicBezTo>
                    <a:cubicBezTo>
                      <a:pt x="11347" y="3430"/>
                      <a:pt x="14395" y="3608"/>
                      <a:pt x="17455" y="3608"/>
                    </a:cubicBezTo>
                    <a:cubicBezTo>
                      <a:pt x="20515" y="3608"/>
                      <a:pt x="23563" y="3430"/>
                      <a:pt x="26599" y="3049"/>
                    </a:cubicBezTo>
                    <a:cubicBezTo>
                      <a:pt x="28123" y="2858"/>
                      <a:pt x="29623" y="2584"/>
                      <a:pt x="31111" y="2215"/>
                    </a:cubicBezTo>
                    <a:cubicBezTo>
                      <a:pt x="31849" y="2025"/>
                      <a:pt x="32576" y="1787"/>
                      <a:pt x="33290" y="1489"/>
                    </a:cubicBezTo>
                    <a:cubicBezTo>
                      <a:pt x="33647" y="1334"/>
                      <a:pt x="33981" y="1155"/>
                      <a:pt x="34302" y="929"/>
                    </a:cubicBezTo>
                    <a:cubicBezTo>
                      <a:pt x="34457" y="822"/>
                      <a:pt x="34588" y="679"/>
                      <a:pt x="34719" y="536"/>
                    </a:cubicBezTo>
                    <a:cubicBezTo>
                      <a:pt x="34838" y="382"/>
                      <a:pt x="34897" y="191"/>
                      <a:pt x="34909" y="1"/>
                    </a:cubicBezTo>
                    <a:lnTo>
                      <a:pt x="34909" y="1"/>
                    </a:lnTo>
                    <a:cubicBezTo>
                      <a:pt x="34897" y="191"/>
                      <a:pt x="34814" y="370"/>
                      <a:pt x="34695" y="513"/>
                    </a:cubicBezTo>
                    <a:cubicBezTo>
                      <a:pt x="34564" y="655"/>
                      <a:pt x="34421" y="774"/>
                      <a:pt x="34254" y="870"/>
                    </a:cubicBezTo>
                    <a:cubicBezTo>
                      <a:pt x="33945" y="1072"/>
                      <a:pt x="33600" y="1239"/>
                      <a:pt x="33242" y="1370"/>
                    </a:cubicBezTo>
                    <a:cubicBezTo>
                      <a:pt x="32528" y="1632"/>
                      <a:pt x="31802" y="1834"/>
                      <a:pt x="31063" y="1989"/>
                    </a:cubicBezTo>
                    <a:cubicBezTo>
                      <a:pt x="29575" y="2310"/>
                      <a:pt x="28075" y="2537"/>
                      <a:pt x="26563" y="2691"/>
                    </a:cubicBezTo>
                    <a:cubicBezTo>
                      <a:pt x="23647" y="2978"/>
                      <a:pt x="20720" y="3133"/>
                      <a:pt x="17782" y="3133"/>
                    </a:cubicBezTo>
                    <a:cubicBezTo>
                      <a:pt x="17673" y="3133"/>
                      <a:pt x="17564" y="3132"/>
                      <a:pt x="17455" y="3132"/>
                    </a:cubicBezTo>
                    <a:cubicBezTo>
                      <a:pt x="17346" y="3132"/>
                      <a:pt x="17237" y="3133"/>
                      <a:pt x="17128" y="3133"/>
                    </a:cubicBezTo>
                    <a:cubicBezTo>
                      <a:pt x="14201" y="3133"/>
                      <a:pt x="11274" y="2978"/>
                      <a:pt x="8358" y="2691"/>
                    </a:cubicBezTo>
                    <a:cubicBezTo>
                      <a:pt x="6846" y="2537"/>
                      <a:pt x="5346" y="2310"/>
                      <a:pt x="3858" y="1989"/>
                    </a:cubicBezTo>
                    <a:cubicBezTo>
                      <a:pt x="3120" y="1834"/>
                      <a:pt x="2381" y="1632"/>
                      <a:pt x="1667" y="1370"/>
                    </a:cubicBezTo>
                    <a:cubicBezTo>
                      <a:pt x="1322" y="1239"/>
                      <a:pt x="976" y="1072"/>
                      <a:pt x="655" y="870"/>
                    </a:cubicBezTo>
                    <a:cubicBezTo>
                      <a:pt x="500" y="763"/>
                      <a:pt x="357" y="644"/>
                      <a:pt x="226" y="513"/>
                    </a:cubicBezTo>
                    <a:cubicBezTo>
                      <a:pt x="95" y="370"/>
                      <a:pt x="24" y="191"/>
                      <a:pt x="0" y="1"/>
                    </a:cubicBezTo>
                    <a:close/>
                  </a:path>
                </a:pathLst>
              </a:custGeom>
              <a:solidFill>
                <a:schemeClr val="dk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32"/>
              <p:cNvSpPr/>
              <p:nvPr/>
            </p:nvSpPr>
            <p:spPr>
              <a:xfrm>
                <a:off x="4055800" y="1438750"/>
                <a:ext cx="974850" cy="1481125"/>
              </a:xfrm>
              <a:custGeom>
                <a:avLst/>
                <a:gdLst/>
                <a:ahLst/>
                <a:cxnLst/>
                <a:rect l="l" t="t" r="r" b="b"/>
                <a:pathLst>
                  <a:path w="38994" h="59245" extrusionOk="0">
                    <a:moveTo>
                      <a:pt x="169" y="0"/>
                    </a:moveTo>
                    <a:cubicBezTo>
                      <a:pt x="77" y="0"/>
                      <a:pt x="0" y="73"/>
                      <a:pt x="0" y="168"/>
                    </a:cubicBezTo>
                    <a:lnTo>
                      <a:pt x="0" y="54056"/>
                    </a:lnTo>
                    <a:lnTo>
                      <a:pt x="72" y="54056"/>
                    </a:lnTo>
                    <a:cubicBezTo>
                      <a:pt x="72" y="57515"/>
                      <a:pt x="9784" y="59244"/>
                      <a:pt x="19497" y="59244"/>
                    </a:cubicBezTo>
                    <a:cubicBezTo>
                      <a:pt x="29209" y="59244"/>
                      <a:pt x="38922" y="57515"/>
                      <a:pt x="38922" y="54056"/>
                    </a:cubicBezTo>
                    <a:lnTo>
                      <a:pt x="38993" y="54056"/>
                    </a:lnTo>
                    <a:lnTo>
                      <a:pt x="38993" y="180"/>
                    </a:lnTo>
                    <a:cubicBezTo>
                      <a:pt x="38993" y="75"/>
                      <a:pt x="38908" y="0"/>
                      <a:pt x="38819" y="0"/>
                    </a:cubicBezTo>
                    <a:cubicBezTo>
                      <a:pt x="38797" y="0"/>
                      <a:pt x="38776" y="4"/>
                      <a:pt x="38755" y="14"/>
                    </a:cubicBezTo>
                    <a:lnTo>
                      <a:pt x="38303" y="204"/>
                    </a:lnTo>
                    <a:cubicBezTo>
                      <a:pt x="37683" y="490"/>
                      <a:pt x="37124" y="895"/>
                      <a:pt x="36671" y="1395"/>
                    </a:cubicBezTo>
                    <a:cubicBezTo>
                      <a:pt x="35195" y="2966"/>
                      <a:pt x="28063" y="4157"/>
                      <a:pt x="19491" y="4157"/>
                    </a:cubicBezTo>
                    <a:cubicBezTo>
                      <a:pt x="10490" y="4157"/>
                      <a:pt x="3072" y="2847"/>
                      <a:pt x="2143" y="1157"/>
                    </a:cubicBezTo>
                    <a:cubicBezTo>
                      <a:pt x="2000" y="883"/>
                      <a:pt x="1774" y="680"/>
                      <a:pt x="1500" y="561"/>
                    </a:cubicBezTo>
                    <a:lnTo>
                      <a:pt x="238" y="14"/>
                    </a:lnTo>
                    <a:cubicBezTo>
                      <a:pt x="215" y="4"/>
                      <a:pt x="192" y="0"/>
                      <a:pt x="169" y="0"/>
                    </a:cubicBezTo>
                    <a:close/>
                  </a:path>
                </a:pathLst>
              </a:custGeom>
              <a:solidFill>
                <a:schemeClr val="lt1"/>
              </a:solidFill>
              <a:ln w="9525" cap="flat" cmpd="sng">
                <a:solidFill>
                  <a:schemeClr val="dk1"/>
                </a:solidFill>
                <a:prstDash val="solid"/>
                <a:round/>
                <a:headEnd type="none" w="sm" len="sm"/>
                <a:tailEnd type="none" w="sm" len="sm"/>
              </a:ln>
              <a:effectLst>
                <a:outerShdw blurRad="57150" dist="104775"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pic>
        <p:nvPicPr>
          <p:cNvPr id="14" name="图片 13" descr="图示&#10;&#10;描述已自动生成"/>
          <p:cNvPicPr>
            <a:picLocks noChangeAspect="1"/>
          </p:cNvPicPr>
          <p:nvPr/>
        </p:nvPicPr>
        <p:blipFill>
          <a:blip r:embed="rId1"/>
          <a:stretch>
            <a:fillRect/>
          </a:stretch>
        </p:blipFill>
        <p:spPr>
          <a:xfrm>
            <a:off x="276860" y="1811655"/>
            <a:ext cx="2098040" cy="2465070"/>
          </a:xfrm>
          <a:prstGeom prst="rect">
            <a:avLst/>
          </a:prstGeom>
        </p:spPr>
      </p:pic>
      <p:sp>
        <p:nvSpPr>
          <p:cNvPr id="2" name="文本框 1"/>
          <p:cNvSpPr txBox="1"/>
          <p:nvPr/>
        </p:nvSpPr>
        <p:spPr>
          <a:xfrm>
            <a:off x="2853690" y="1261110"/>
            <a:ext cx="3155950" cy="460375"/>
          </a:xfrm>
          <a:prstGeom prst="rect">
            <a:avLst/>
          </a:prstGeom>
          <a:noFill/>
        </p:spPr>
        <p:txBody>
          <a:bodyPr wrap="square" rtlCol="0">
            <a:spAutoFit/>
          </a:bodyPr>
          <a:p>
            <a:r>
              <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rPr>
              <a:t>We </a:t>
            </a:r>
            <a:r>
              <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rPr>
              <a:t>found that</a:t>
            </a:r>
            <a:endParaRPr kumimoji="1" lang="en-US" altLang="zh-CN"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2"/>
            </p:custDataLst>
          </p:nvPr>
        </p:nvSpPr>
        <p:spPr>
          <a:xfrm>
            <a:off x="2893695" y="1805940"/>
            <a:ext cx="6663055" cy="398780"/>
          </a:xfrm>
          <a:prstGeom prst="rect">
            <a:avLst/>
          </a:prstGeom>
          <a:noFill/>
        </p:spPr>
        <p:txBody>
          <a:bodyPr wrap="square" rtlCol="0" anchor="t">
            <a:spAutoFit/>
          </a:bodyPr>
          <a:p>
            <a:r>
              <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rPr>
              <a:t>And twenty percent do </a:t>
            </a:r>
            <a:r>
              <a:rPr kumimoji="1" lang="en-US" altLang="zh-CN" sz="2000" b="1" dirty="0">
                <a:solidFill>
                  <a:schemeClr val="accent1">
                    <a:lumMod val="75000"/>
                  </a:schemeClr>
                </a:solidFill>
                <a:latin typeface="Times New Roman" panose="02020603050405020304" pitchFamily="18" charset="0"/>
                <a:cs typeface="Times New Roman" panose="02020603050405020304" pitchFamily="18" charset="0"/>
              </a:rPr>
              <a:t>not</a:t>
            </a:r>
            <a:r>
              <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rPr>
              <a:t> exercise </a:t>
            </a:r>
            <a:r>
              <a:rPr kumimoji="1" lang="en-US" altLang="zh-CN" sz="2000" b="1" dirty="0">
                <a:solidFill>
                  <a:schemeClr val="accent1">
                    <a:lumMod val="75000"/>
                  </a:schemeClr>
                </a:solidFill>
                <a:latin typeface="Times New Roman" panose="02020603050405020304" pitchFamily="18" charset="0"/>
                <a:cs typeface="Times New Roman" panose="02020603050405020304" pitchFamily="18" charset="0"/>
              </a:rPr>
              <a:t>at all</a:t>
            </a:r>
            <a:r>
              <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rPr>
              <a:t>!</a:t>
            </a:r>
            <a:endPar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3"/>
            </p:custDataLst>
          </p:nvPr>
        </p:nvSpPr>
        <p:spPr>
          <a:xfrm>
            <a:off x="2845435" y="3158490"/>
            <a:ext cx="6671310" cy="398780"/>
          </a:xfrm>
          <a:prstGeom prst="rect">
            <a:avLst/>
          </a:prstGeom>
          <a:noFill/>
        </p:spPr>
        <p:txBody>
          <a:bodyPr wrap="square" rtlCol="0">
            <a:spAutoFit/>
          </a:bodyPr>
          <a:p>
            <a:r>
              <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sym typeface="+mn-ea"/>
              </a:rPr>
              <a:t>Only fifteen percent of our students exercise </a:t>
            </a:r>
            <a:r>
              <a:rPr kumimoji="1" lang="en-US" altLang="zh-CN" sz="2000" b="1" dirty="0">
                <a:solidFill>
                  <a:schemeClr val="accent1">
                    <a:lumMod val="75000"/>
                  </a:schemeClr>
                </a:solidFill>
                <a:latin typeface="Times New Roman" panose="02020603050405020304" pitchFamily="18" charset="0"/>
                <a:cs typeface="Times New Roman" panose="02020603050405020304" pitchFamily="18" charset="0"/>
                <a:sym typeface="+mn-ea"/>
              </a:rPr>
              <a:t>every day</a:t>
            </a:r>
            <a:r>
              <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sym typeface="+mn-ea"/>
              </a:rPr>
              <a:t>.</a:t>
            </a:r>
            <a:endPar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sym typeface="+mn-ea"/>
            </a:endParaRPr>
          </a:p>
        </p:txBody>
      </p:sp>
      <p:sp>
        <p:nvSpPr>
          <p:cNvPr id="5" name="文本框 4"/>
          <p:cNvSpPr txBox="1"/>
          <p:nvPr>
            <p:custDataLst>
              <p:tags r:id="rId4"/>
            </p:custDataLst>
          </p:nvPr>
        </p:nvSpPr>
        <p:spPr>
          <a:xfrm>
            <a:off x="2878455" y="3823970"/>
            <a:ext cx="5815330" cy="398780"/>
          </a:xfrm>
          <a:prstGeom prst="rect">
            <a:avLst/>
          </a:prstGeom>
          <a:noFill/>
        </p:spPr>
        <p:txBody>
          <a:bodyPr wrap="square" rtlCol="0">
            <a:spAutoFit/>
          </a:bodyPr>
          <a:p>
            <a:r>
              <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sym typeface="+mn-ea"/>
              </a:rPr>
              <a:t>Forty-five percent exercise</a:t>
            </a:r>
            <a:r>
              <a:rPr kumimoji="1" lang="en-US" altLang="zh-CN" sz="2000" b="1" dirty="0">
                <a:solidFill>
                  <a:schemeClr val="accent1">
                    <a:lumMod val="75000"/>
                  </a:schemeClr>
                </a:solidFill>
                <a:latin typeface="Times New Roman" panose="02020603050405020304" pitchFamily="18" charset="0"/>
                <a:cs typeface="Times New Roman" panose="02020603050405020304" pitchFamily="18" charset="0"/>
                <a:sym typeface="+mn-ea"/>
              </a:rPr>
              <a:t> four to six times a week</a:t>
            </a:r>
            <a:r>
              <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sym typeface="+mn-ea"/>
              </a:rPr>
              <a:t>. </a:t>
            </a:r>
            <a:endPar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5"/>
            </p:custDataLst>
          </p:nvPr>
        </p:nvSpPr>
        <p:spPr>
          <a:xfrm>
            <a:off x="2852420" y="2509520"/>
            <a:ext cx="6837680" cy="398780"/>
          </a:xfrm>
          <a:prstGeom prst="rect">
            <a:avLst/>
          </a:prstGeom>
          <a:noFill/>
        </p:spPr>
        <p:txBody>
          <a:bodyPr wrap="square" rtlCol="0">
            <a:spAutoFit/>
          </a:bodyPr>
          <a:p>
            <a:r>
              <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sym typeface="+mn-ea"/>
              </a:rPr>
              <a:t>Twenty percent exercise only </a:t>
            </a:r>
            <a:r>
              <a:rPr kumimoji="1" lang="en-US" altLang="zh-CN" sz="2000" b="1" dirty="0">
                <a:solidFill>
                  <a:schemeClr val="accent1">
                    <a:lumMod val="75000"/>
                  </a:schemeClr>
                </a:solidFill>
                <a:latin typeface="Times New Roman" panose="02020603050405020304" pitchFamily="18" charset="0"/>
                <a:cs typeface="Times New Roman" panose="02020603050405020304" pitchFamily="18" charset="0"/>
                <a:sym typeface="+mn-ea"/>
              </a:rPr>
              <a:t>one to three times a week</a:t>
            </a:r>
            <a:r>
              <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sym typeface="+mn-ea"/>
              </a:rPr>
              <a:t>.</a:t>
            </a:r>
            <a:endParaRPr kumimoji="1" lang="en-US" altLang="zh-CN" sz="2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72085" y="805815"/>
            <a:ext cx="6082665" cy="414020"/>
          </a:xfrm>
          <a:prstGeom prst="rect">
            <a:avLst/>
          </a:prstGeom>
          <a:solidFill>
            <a:schemeClr val="bg2">
              <a:lumMod val="90000"/>
            </a:schemeClr>
          </a:solidFill>
          <a:ln w="19050">
            <a:solidFill>
              <a:schemeClr val="tx1">
                <a:lumMod val="60000"/>
                <a:lumOff val="40000"/>
              </a:schemeClr>
            </a:solidFill>
          </a:ln>
        </p:spPr>
        <p:txBody>
          <a:bodyPr wrap="square" rtlCol="0">
            <a:spAutoFit/>
          </a:bodyPr>
          <a:p>
            <a:r>
              <a:rPr lang="en-US" altLang="zh-CN" sz="2100" b="1" dirty="0">
                <a:solidFill>
                  <a:schemeClr val="tx1"/>
                </a:solidFill>
                <a:latin typeface="Arial" panose="020B0604020202020204" pitchFamily="34" charset="0"/>
                <a:ea typeface="Merriweather Sans"/>
                <a:cs typeface="Arial" panose="020B0604020202020204" pitchFamily="34" charset="0"/>
              </a:rPr>
              <a:t>Read paragraph 2 and order these sentences.</a:t>
            </a:r>
            <a:r>
              <a:rPr lang="en-US" altLang="zh-CN" sz="2000">
                <a:solidFill>
                  <a:schemeClr val="bg1"/>
                </a:solidFill>
              </a:rPr>
              <a:t> </a:t>
            </a:r>
            <a:endParaRPr lang="en-US" altLang="zh-CN" sz="2000">
              <a:solidFill>
                <a:schemeClr val="bg1"/>
              </a:solidFill>
            </a:endParaRPr>
          </a:p>
        </p:txBody>
      </p:sp>
      <p:sp>
        <p:nvSpPr>
          <p:cNvPr id="16" name="圆角矩形 15"/>
          <p:cNvSpPr/>
          <p:nvPr>
            <p:custDataLst>
              <p:tags r:id="rId6"/>
            </p:custDataLst>
          </p:nvPr>
        </p:nvSpPr>
        <p:spPr>
          <a:xfrm>
            <a:off x="2516505" y="1822450"/>
            <a:ext cx="328930" cy="365760"/>
          </a:xfrm>
          <a:prstGeom prst="roundRect">
            <a:avLst/>
          </a:prstGeom>
          <a:solidFill>
            <a:srgbClr val="FFFFFF"/>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custDataLst>
              <p:tags r:id="rId7"/>
            </p:custDataLst>
          </p:nvPr>
        </p:nvSpPr>
        <p:spPr>
          <a:xfrm>
            <a:off x="2516505" y="2493010"/>
            <a:ext cx="328930" cy="365760"/>
          </a:xfrm>
          <a:prstGeom prst="roundRect">
            <a:avLst/>
          </a:prstGeom>
          <a:solidFill>
            <a:srgbClr val="FFFFFF"/>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圆角矩形 18"/>
          <p:cNvSpPr/>
          <p:nvPr>
            <p:custDataLst>
              <p:tags r:id="rId8"/>
            </p:custDataLst>
          </p:nvPr>
        </p:nvSpPr>
        <p:spPr>
          <a:xfrm>
            <a:off x="2523490" y="3166745"/>
            <a:ext cx="328930" cy="365760"/>
          </a:xfrm>
          <a:prstGeom prst="roundRect">
            <a:avLst/>
          </a:prstGeom>
          <a:solidFill>
            <a:srgbClr val="FFFFFF"/>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custDataLst>
              <p:tags r:id="rId9"/>
            </p:custDataLst>
          </p:nvPr>
        </p:nvSpPr>
        <p:spPr>
          <a:xfrm>
            <a:off x="2523490" y="3840480"/>
            <a:ext cx="328930" cy="365760"/>
          </a:xfrm>
          <a:prstGeom prst="roundRect">
            <a:avLst/>
          </a:prstGeom>
          <a:solidFill>
            <a:srgbClr val="FFFFFF"/>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custDataLst>
              <p:tags r:id="rId10"/>
            </p:custDataLst>
          </p:nvPr>
        </p:nvSpPr>
        <p:spPr>
          <a:xfrm>
            <a:off x="2499995" y="3125470"/>
            <a:ext cx="423545" cy="460375"/>
          </a:xfrm>
          <a:prstGeom prst="rect">
            <a:avLst/>
          </a:prstGeom>
          <a:noFill/>
        </p:spPr>
        <p:txBody>
          <a:bodyPr wrap="square" rtlCol="0">
            <a:spAutoFit/>
          </a:bodyPr>
          <a:p>
            <a:r>
              <a:rPr lang="en-US" altLang="zh-CN" sz="2400" b="1">
                <a:solidFill>
                  <a:srgbClr val="34679A"/>
                </a:solidFill>
              </a:rPr>
              <a:t>1</a:t>
            </a:r>
            <a:endParaRPr lang="en-US" altLang="zh-CN" sz="2400" b="1">
              <a:solidFill>
                <a:srgbClr val="34679A"/>
              </a:solidFill>
            </a:endParaRPr>
          </a:p>
        </p:txBody>
      </p:sp>
      <p:sp>
        <p:nvSpPr>
          <p:cNvPr id="9" name="文本框 8"/>
          <p:cNvSpPr txBox="1"/>
          <p:nvPr>
            <p:custDataLst>
              <p:tags r:id="rId11"/>
            </p:custDataLst>
          </p:nvPr>
        </p:nvSpPr>
        <p:spPr>
          <a:xfrm>
            <a:off x="2470150" y="2468245"/>
            <a:ext cx="423545" cy="460375"/>
          </a:xfrm>
          <a:prstGeom prst="rect">
            <a:avLst/>
          </a:prstGeom>
          <a:noFill/>
        </p:spPr>
        <p:txBody>
          <a:bodyPr wrap="square" rtlCol="0">
            <a:spAutoFit/>
          </a:bodyPr>
          <a:p>
            <a:r>
              <a:rPr lang="en-US" altLang="zh-CN" sz="2400" b="1">
                <a:solidFill>
                  <a:srgbClr val="34679A"/>
                </a:solidFill>
              </a:rPr>
              <a:t>2</a:t>
            </a:r>
            <a:endParaRPr lang="en-US" altLang="zh-CN" sz="2400" b="1">
              <a:solidFill>
                <a:srgbClr val="34679A"/>
              </a:solidFill>
            </a:endParaRPr>
          </a:p>
        </p:txBody>
      </p:sp>
      <p:sp>
        <p:nvSpPr>
          <p:cNvPr id="10" name="文本框 9"/>
          <p:cNvSpPr txBox="1"/>
          <p:nvPr>
            <p:custDataLst>
              <p:tags r:id="rId12"/>
            </p:custDataLst>
          </p:nvPr>
        </p:nvSpPr>
        <p:spPr>
          <a:xfrm>
            <a:off x="2516505" y="3795395"/>
            <a:ext cx="423545" cy="460375"/>
          </a:xfrm>
          <a:prstGeom prst="rect">
            <a:avLst/>
          </a:prstGeom>
          <a:noFill/>
        </p:spPr>
        <p:txBody>
          <a:bodyPr wrap="square" rtlCol="0">
            <a:spAutoFit/>
          </a:bodyPr>
          <a:p>
            <a:r>
              <a:rPr lang="en-US" altLang="zh-CN" sz="2400" b="1">
                <a:solidFill>
                  <a:srgbClr val="34679A"/>
                </a:solidFill>
              </a:rPr>
              <a:t>3</a:t>
            </a:r>
            <a:endParaRPr lang="en-US" altLang="zh-CN" sz="2400" b="1">
              <a:solidFill>
                <a:srgbClr val="34679A"/>
              </a:solidFill>
            </a:endParaRPr>
          </a:p>
        </p:txBody>
      </p:sp>
      <p:sp>
        <p:nvSpPr>
          <p:cNvPr id="11" name="文本框 10"/>
          <p:cNvSpPr txBox="1"/>
          <p:nvPr>
            <p:custDataLst>
              <p:tags r:id="rId13"/>
            </p:custDataLst>
          </p:nvPr>
        </p:nvSpPr>
        <p:spPr>
          <a:xfrm>
            <a:off x="2479675" y="1805940"/>
            <a:ext cx="423545" cy="460375"/>
          </a:xfrm>
          <a:prstGeom prst="rect">
            <a:avLst/>
          </a:prstGeom>
          <a:noFill/>
        </p:spPr>
        <p:txBody>
          <a:bodyPr wrap="square" rtlCol="0">
            <a:spAutoFit/>
          </a:bodyPr>
          <a:p>
            <a:r>
              <a:rPr lang="en-US" altLang="zh-CN" sz="2400" b="1">
                <a:solidFill>
                  <a:srgbClr val="34679A"/>
                </a:solidFill>
              </a:rPr>
              <a:t>4</a:t>
            </a:r>
            <a:endParaRPr lang="en-US" altLang="zh-CN" sz="2400" b="1">
              <a:solidFill>
                <a:srgbClr val="34679A"/>
              </a:solidFill>
            </a:endParaRPr>
          </a:p>
        </p:txBody>
      </p:sp>
      <p:grpSp>
        <p:nvGrpSpPr>
          <p:cNvPr id="40" name="组合 40"/>
          <p:cNvGrpSpPr/>
          <p:nvPr/>
        </p:nvGrpSpPr>
        <p:grpSpPr>
          <a:xfrm>
            <a:off x="69890" y="43815"/>
            <a:ext cx="4216995" cy="441325"/>
            <a:chOff x="4305" y="3427"/>
            <a:chExt cx="6657" cy="695"/>
          </a:xfrm>
        </p:grpSpPr>
        <p:pic>
          <p:nvPicPr>
            <p:cNvPr id="12" name="图片 11" descr="饼状图"/>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305" y="3427"/>
              <a:ext cx="694" cy="695"/>
            </a:xfrm>
            <a:prstGeom prst="rect">
              <a:avLst/>
            </a:prstGeom>
          </p:spPr>
        </p:pic>
        <p:sp>
          <p:nvSpPr>
            <p:cNvPr id="30" name="圆角矩形 30"/>
            <p:cNvSpPr/>
            <p:nvPr/>
          </p:nvSpPr>
          <p:spPr>
            <a:xfrm>
              <a:off x="5061" y="3534"/>
              <a:ext cx="4610" cy="57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sp>
        <p:sp>
          <p:nvSpPr>
            <p:cNvPr id="13" name="文本框 16" descr="7b0a2020202022776f7264617274223a2022220a7d0a"/>
            <p:cNvSpPr txBox="1"/>
            <p:nvPr/>
          </p:nvSpPr>
          <p:spPr>
            <a:xfrm>
              <a:off x="4999" y="3427"/>
              <a:ext cx="5963" cy="686"/>
            </a:xfrm>
            <a:prstGeom prst="roundRect">
              <a:avLst/>
            </a:prstGeom>
          </p:spPr>
          <p:style>
            <a:lnRef idx="0">
              <a:srgbClr val="FFFFFF"/>
            </a:lnRef>
            <a:fillRef idx="1">
              <a:schemeClr val="accent4"/>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just"/>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Analyze a pie chart(</a:t>
              </a:r>
              <a:r>
                <a:rPr lang="zh-CN" altLang="en-US"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解</a:t>
              </a:r>
              <a:r>
                <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rPr>
                <a:t>图)</a:t>
              </a:r>
              <a:endParaRPr lang="en-US" altLang="zh-CN" sz="2000" kern="100">
                <a:solidFill>
                  <a:srgbClr val="000000"/>
                </a:solidFill>
                <a:effectLst>
                  <a:glow>
                    <a:srgbClr val="000000"/>
                  </a:glow>
                  <a:outerShdw blurRad="38100" dist="19050" dir="2700000" algn="tl">
                    <a:srgbClr val="000000">
                      <a:alpha val="40000"/>
                    </a:srgbClr>
                  </a:outerShdw>
                  <a:reflection stA="0" endPos="0" fadeDir="0" sx="0" sy="0"/>
                </a:effectLst>
                <a:latin typeface="Arial Black" panose="020B0A04020102020204"/>
                <a:ea typeface="汉仪超粗黑简" panose="02010600000101010101" charset="-122"/>
                <a:cs typeface="Arial Black" panose="020B0A04020102020204"/>
                <a:sym typeface="Times New Roman" panose="02020603050405020304"/>
              </a:endParaRPr>
            </a:p>
            <a:p>
              <a:pPr algn="just"/>
              <a:r>
                <a:rPr lang="en-US" altLang="zh-CN" sz="5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55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Lst>
  </p:timing>
</p:sld>
</file>

<file path=ppt/tags/tag1.xml><?xml version="1.0" encoding="utf-8"?>
<p:tagLst xmlns:p="http://schemas.openxmlformats.org/presentationml/2006/main">
  <p:tag name="PA" val="v5.2.11"/>
  <p:tag name="RESOURCELIBID_ANIM" val="430"/>
</p:tagLst>
</file>

<file path=ppt/tags/tag10.xml><?xml version="1.0" encoding="utf-8"?>
<p:tagLst xmlns:p="http://schemas.openxmlformats.org/presentationml/2006/main">
  <p:tag name="KSO_WM_DIAGRAM_VIRTUALLY_FRAME" val="{&quot;height&quot;:192.9,&quot;left&quot;:194.5,&quot;top&quot;:142.2,&quot;width&quot;:568.5}"/>
</p:tagLst>
</file>

<file path=ppt/tags/tag11.xml><?xml version="1.0" encoding="utf-8"?>
<p:tagLst xmlns:p="http://schemas.openxmlformats.org/presentationml/2006/main">
  <p:tag name="KSO_WM_DIAGRAM_VIRTUALLY_FRAME" val="{&quot;height&quot;:192.9,&quot;left&quot;:194.5,&quot;top&quot;:142.2,&quot;width&quot;:568.5}"/>
</p:tagLst>
</file>

<file path=ppt/tags/tag12.xml><?xml version="1.0" encoding="utf-8"?>
<p:tagLst xmlns:p="http://schemas.openxmlformats.org/presentationml/2006/main">
  <p:tag name="KSO_WM_DIAGRAM_VIRTUALLY_FRAME" val="{&quot;height&quot;:192.9,&quot;left&quot;:194.5,&quot;top&quot;:142.2,&quot;width&quot;:568.5}"/>
</p:tagLst>
</file>

<file path=ppt/tags/tag13.xml><?xml version="1.0" encoding="utf-8"?>
<p:tagLst xmlns:p="http://schemas.openxmlformats.org/presentationml/2006/main">
  <p:tag name="KSO_WM_DIAGRAM_VIRTUALLY_FRAME" val="{&quot;height&quot;:192.9,&quot;left&quot;:194.5,&quot;top&quot;:142.2,&quot;width&quot;:568.5}"/>
</p:tagLst>
</file>

<file path=ppt/tags/tag14.xml><?xml version="1.0" encoding="utf-8"?>
<p:tagLst xmlns:p="http://schemas.openxmlformats.org/presentationml/2006/main">
  <p:tag name="KSO_WM_DIAGRAM_VIRTUALLY_FRAME" val="{&quot;height&quot;:192.9,&quot;left&quot;:194.5,&quot;top&quot;:142.2,&quot;width&quot;:568.5}"/>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COMMONDATA" val="eyJoZGlkIjoiOTBlM2Q4YTE5NjczMzJjZWZhMmRiMTQ2ZTU4NjJhZTgifQ=="/>
  <p:tag name="commondata" val="eyJoZGlkIjoiODViY2JkMjU3NGYzZTEwMzZmMGFkZWViYmNkYWU3NDIifQ=="/>
</p:tagLst>
</file>

<file path=ppt/tags/tag2.xml><?xml version="1.0" encoding="utf-8"?>
<p:tagLst xmlns:p="http://schemas.openxmlformats.org/presentationml/2006/main">
  <p:tag name="PA" val="v5.2.11"/>
  <p:tag name="RESOURCELIBID_ANIM" val="430"/>
</p:tagLst>
</file>

<file path=ppt/tags/tag3.xml><?xml version="1.0" encoding="utf-8"?>
<p:tagLst xmlns:p="http://schemas.openxmlformats.org/presentationml/2006/main">
  <p:tag name="KSO_WM_DIAGRAM_VIRTUALLY_FRAME" val="{&quot;height&quot;:192.9,&quot;left&quot;:194.5,&quot;top&quot;:142.2,&quot;width&quot;:568.5}"/>
</p:tagLst>
</file>

<file path=ppt/tags/tag4.xml><?xml version="1.0" encoding="utf-8"?>
<p:tagLst xmlns:p="http://schemas.openxmlformats.org/presentationml/2006/main">
  <p:tag name="KSO_WM_DIAGRAM_VIRTUALLY_FRAME" val="{&quot;height&quot;:192.9,&quot;left&quot;:194.5,&quot;top&quot;:142.2,&quot;width&quot;:568.5}"/>
</p:tagLst>
</file>

<file path=ppt/tags/tag5.xml><?xml version="1.0" encoding="utf-8"?>
<p:tagLst xmlns:p="http://schemas.openxmlformats.org/presentationml/2006/main">
  <p:tag name="KSO_WM_DIAGRAM_VIRTUALLY_FRAME" val="{&quot;height&quot;:192.9,&quot;left&quot;:194.5,&quot;top&quot;:142.2,&quot;width&quot;:568.5}"/>
</p:tagLst>
</file>

<file path=ppt/tags/tag6.xml><?xml version="1.0" encoding="utf-8"?>
<p:tagLst xmlns:p="http://schemas.openxmlformats.org/presentationml/2006/main">
  <p:tag name="KSO_WM_DIAGRAM_VIRTUALLY_FRAME" val="{&quot;height&quot;:192.9,&quot;left&quot;:194.5,&quot;top&quot;:142.2,&quot;width&quot;:568.5}"/>
</p:tagLst>
</file>

<file path=ppt/tags/tag7.xml><?xml version="1.0" encoding="utf-8"?>
<p:tagLst xmlns:p="http://schemas.openxmlformats.org/presentationml/2006/main">
  <p:tag name="KSO_WM_DIAGRAM_VIRTUALLY_FRAME" val="{&quot;height&quot;:192.9,&quot;left&quot;:194.5,&quot;top&quot;:142.2,&quot;width&quot;:568.5}"/>
</p:tagLst>
</file>

<file path=ppt/tags/tag8.xml><?xml version="1.0" encoding="utf-8"?>
<p:tagLst xmlns:p="http://schemas.openxmlformats.org/presentationml/2006/main">
  <p:tag name="KSO_WM_DIAGRAM_VIRTUALLY_FRAME" val="{&quot;height&quot;:192.9,&quot;left&quot;:194.5,&quot;top&quot;:142.2,&quot;width&quot;:568.5}"/>
</p:tagLst>
</file>

<file path=ppt/tags/tag9.xml><?xml version="1.0" encoding="utf-8"?>
<p:tagLst xmlns:p="http://schemas.openxmlformats.org/presentationml/2006/main">
  <p:tag name="KSO_WM_DIAGRAM_VIRTUALLY_FRAME" val="{&quot;height&quot;:192.9,&quot;left&quot;:194.5,&quot;top&quot;:142.2,&quot;width&quot;:568.5}"/>
</p:tagLst>
</file>

<file path=ppt/theme/theme1.xml><?xml version="1.0" encoding="utf-8"?>
<a:theme xmlns:a="http://schemas.openxmlformats.org/drawingml/2006/main" name="Math Subject for Elementary -4th Grade: Practice Standards by Slidesgo">
  <a:themeElements>
    <a:clrScheme name="Simple Light">
      <a:dk1>
        <a:srgbClr val="143E63"/>
      </a:dk1>
      <a:lt1>
        <a:srgbClr val="34679A"/>
      </a:lt1>
      <a:dk2>
        <a:srgbClr val="D0F3FF"/>
      </a:dk2>
      <a:lt2>
        <a:srgbClr val="F8F3DE"/>
      </a:lt2>
      <a:accent1>
        <a:srgbClr val="340931"/>
      </a:accent1>
      <a:accent2>
        <a:srgbClr val="E5739A"/>
      </a:accent2>
      <a:accent3>
        <a:srgbClr val="ECB8CA"/>
      </a:accent3>
      <a:accent4>
        <a:srgbClr val="FFDB48"/>
      </a:accent4>
      <a:accent5>
        <a:srgbClr val="B2ADAD"/>
      </a:accent5>
      <a:accent6>
        <a:srgbClr val="E5DADB"/>
      </a:accent6>
      <a:hlink>
        <a:srgbClr val="143E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4215</Words>
  <Application>WPS 演示</Application>
  <PresentationFormat>全屏显示(16:9)</PresentationFormat>
  <Paragraphs>316</Paragraphs>
  <Slides>23</Slides>
  <Notes>20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23</vt:i4>
      </vt:variant>
    </vt:vector>
  </HeadingPairs>
  <TitlesOfParts>
    <vt:vector size="43" baseType="lpstr">
      <vt:lpstr>Arial</vt:lpstr>
      <vt:lpstr>宋体</vt:lpstr>
      <vt:lpstr>Wingdings</vt:lpstr>
      <vt:lpstr>Arial</vt:lpstr>
      <vt:lpstr>Merriweather Sans</vt:lpstr>
      <vt:lpstr>Bebas Neue</vt:lpstr>
      <vt:lpstr>Lato</vt:lpstr>
      <vt:lpstr>Bitter</vt:lpstr>
      <vt:lpstr>Arial Black</vt:lpstr>
      <vt:lpstr>Arial Bold</vt:lpstr>
      <vt:lpstr>Arial Bold Italic</vt:lpstr>
      <vt:lpstr>Times New Roman</vt:lpstr>
      <vt:lpstr>Arial Black</vt:lpstr>
      <vt:lpstr>汉仪超粗黑简</vt:lpstr>
      <vt:lpstr>Times New Roman</vt:lpstr>
      <vt:lpstr>Calibri</vt:lpstr>
      <vt:lpstr>Segoe Print</vt:lpstr>
      <vt:lpstr>微软雅黑</vt:lpstr>
      <vt:lpstr>Arial Unicode MS</vt:lpstr>
      <vt:lpstr>Math Subject for Elementary -4th Grade: Practice Standards by Slidesgo</vt:lpstr>
      <vt:lpstr>Unit 2 How often do you exercise?</vt:lpstr>
      <vt:lpstr>PowerPoint 演示文稿</vt:lpstr>
      <vt:lpstr>PowerPoint 演示文稿</vt:lpstr>
      <vt:lpstr>PowerPoint 演示文稿</vt:lpstr>
      <vt:lpstr>2b Read the article and complete the pie charts on the next page.</vt:lpstr>
      <vt:lpstr>2b Read the article and complete the pie charts on the next page.</vt:lpstr>
      <vt:lpstr>2b Read the article and complete the pie charts on the next page.</vt:lpstr>
      <vt:lpstr>2b Read the article and complete the pie charts on the next page.</vt:lpstr>
      <vt:lpstr>PowerPoint 演示文稿</vt:lpstr>
      <vt:lpstr>PowerPoint 演示文稿</vt:lpstr>
      <vt:lpstr>PowerPoint 演示文稿</vt:lpstr>
      <vt:lpstr>PowerPoint 演示文稿</vt:lpstr>
      <vt:lpstr>PowerPoint 演示文稿</vt:lpstr>
      <vt:lpstr>Ask your groupmates how often they do this activity and make a pie chart. Show the pie chart to your class.</vt:lpstr>
      <vt:lpstr>PowerPoint 演示文稿</vt:lpstr>
      <vt:lpstr>PowerPoint 演示文稿</vt:lpstr>
      <vt:lpstr>Assessment for group report</vt:lpstr>
      <vt:lpstr>Summary</vt:lpstr>
      <vt:lpstr>PowerPoint 演示文稿</vt:lpstr>
      <vt:lpstr>Assessment as learning</vt:lpstr>
      <vt:lpstr>Homework</vt:lpstr>
      <vt:lpstr>Math is as useful and beautiful  as language. Data is sometimes worth a thousand words.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Elementary </dc:title>
  <dc:creator/>
  <cp:lastModifiedBy>Erin  </cp:lastModifiedBy>
  <cp:revision>65</cp:revision>
  <dcterms:created xsi:type="dcterms:W3CDTF">2023-09-17T07:09:00Z</dcterms:created>
  <dcterms:modified xsi:type="dcterms:W3CDTF">2024-08-22T10:28:52Z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6BEEEFCB3B544212842866DDE9020EE0_12</vt:lpwstr>
  </property>
  <property fmtid="{D5CDD505-2E9C-101B-9397-08002B2CF9AE}" pid="3" name="KSOProductBuildVer">
    <vt:lpwstr>2052-12.1.0.17147</vt:lpwstr>
  </property>
</Properties>
</file>